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7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B2DF6-6C65-4B32-9BF7-C61E7B255068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36C938F-DD90-410F-A02D-7D187B54CDA5}">
      <dgm:prSet/>
      <dgm:spPr/>
      <dgm:t>
        <a:bodyPr/>
        <a:lstStyle/>
        <a:p>
          <a:pPr>
            <a:defRPr b="1"/>
          </a:pPr>
          <a:r>
            <a:rPr lang="es-CL"/>
            <a:t>Entrevistas</a:t>
          </a:r>
          <a:endParaRPr lang="en-US"/>
        </a:p>
      </dgm:t>
    </dgm:pt>
    <dgm:pt modelId="{3EE7DD13-17C0-4AD4-B7B8-6ED91585D6C2}" type="parTrans" cxnId="{05C3034C-B53B-4C96-BBD4-C57AF4C75F64}">
      <dgm:prSet/>
      <dgm:spPr/>
      <dgm:t>
        <a:bodyPr/>
        <a:lstStyle/>
        <a:p>
          <a:endParaRPr lang="en-US"/>
        </a:p>
      </dgm:t>
    </dgm:pt>
    <dgm:pt modelId="{A7726727-43AE-452A-8CEB-CCE1A93FC7E5}" type="sibTrans" cxnId="{05C3034C-B53B-4C96-BBD4-C57AF4C75F64}">
      <dgm:prSet/>
      <dgm:spPr/>
      <dgm:t>
        <a:bodyPr/>
        <a:lstStyle/>
        <a:p>
          <a:endParaRPr lang="en-US"/>
        </a:p>
      </dgm:t>
    </dgm:pt>
    <dgm:pt modelId="{76C50B57-4F6F-402E-A299-8165FE93391D}">
      <dgm:prSet/>
      <dgm:spPr/>
      <dgm:t>
        <a:bodyPr/>
        <a:lstStyle/>
        <a:p>
          <a:r>
            <a:rPr lang="es-CL"/>
            <a:t>Directivos</a:t>
          </a:r>
          <a:endParaRPr lang="en-US"/>
        </a:p>
      </dgm:t>
    </dgm:pt>
    <dgm:pt modelId="{47A0601F-BA0C-4C59-9762-F014BB6F8658}" type="parTrans" cxnId="{862D385F-64B9-405C-9478-18D6A33AC2B2}">
      <dgm:prSet/>
      <dgm:spPr/>
      <dgm:t>
        <a:bodyPr/>
        <a:lstStyle/>
        <a:p>
          <a:endParaRPr lang="en-US"/>
        </a:p>
      </dgm:t>
    </dgm:pt>
    <dgm:pt modelId="{68CC6BCC-2EB8-4061-A7F1-7532F5390392}" type="sibTrans" cxnId="{862D385F-64B9-405C-9478-18D6A33AC2B2}">
      <dgm:prSet/>
      <dgm:spPr/>
      <dgm:t>
        <a:bodyPr/>
        <a:lstStyle/>
        <a:p>
          <a:endParaRPr lang="en-US"/>
        </a:p>
      </dgm:t>
    </dgm:pt>
    <dgm:pt modelId="{B3475409-B239-4B70-9B7A-1B1EE689AE86}">
      <dgm:prSet/>
      <dgm:spPr/>
      <dgm:t>
        <a:bodyPr/>
        <a:lstStyle/>
        <a:p>
          <a:r>
            <a:rPr lang="es-CL"/>
            <a:t>Docentes</a:t>
          </a:r>
          <a:endParaRPr lang="en-US"/>
        </a:p>
      </dgm:t>
    </dgm:pt>
    <dgm:pt modelId="{5EE7F5CF-E902-4B6C-B76F-A707B08F79C2}" type="parTrans" cxnId="{0D649701-49BC-4DE6-9228-B4777699A701}">
      <dgm:prSet/>
      <dgm:spPr/>
      <dgm:t>
        <a:bodyPr/>
        <a:lstStyle/>
        <a:p>
          <a:endParaRPr lang="en-US"/>
        </a:p>
      </dgm:t>
    </dgm:pt>
    <dgm:pt modelId="{020187BB-62B3-45D1-8EE5-842671CDFB4C}" type="sibTrans" cxnId="{0D649701-49BC-4DE6-9228-B4777699A701}">
      <dgm:prSet/>
      <dgm:spPr/>
      <dgm:t>
        <a:bodyPr/>
        <a:lstStyle/>
        <a:p>
          <a:endParaRPr lang="en-US"/>
        </a:p>
      </dgm:t>
    </dgm:pt>
    <dgm:pt modelId="{D2FEA3CA-D4BD-46DF-AE11-03FD3CBA115E}">
      <dgm:prSet/>
      <dgm:spPr/>
      <dgm:t>
        <a:bodyPr/>
        <a:lstStyle/>
        <a:p>
          <a:r>
            <a:rPr lang="es-CL"/>
            <a:t>Educadores tradicionales</a:t>
          </a:r>
          <a:endParaRPr lang="en-US"/>
        </a:p>
      </dgm:t>
    </dgm:pt>
    <dgm:pt modelId="{D8653166-6CB6-4B6C-9E41-4748CBC53BAA}" type="parTrans" cxnId="{7380DD99-AF28-484F-8680-9413AA5B9B2D}">
      <dgm:prSet/>
      <dgm:spPr/>
      <dgm:t>
        <a:bodyPr/>
        <a:lstStyle/>
        <a:p>
          <a:endParaRPr lang="en-US"/>
        </a:p>
      </dgm:t>
    </dgm:pt>
    <dgm:pt modelId="{3BD8A34A-6864-4E3D-A277-3068FF18F7A9}" type="sibTrans" cxnId="{7380DD99-AF28-484F-8680-9413AA5B9B2D}">
      <dgm:prSet/>
      <dgm:spPr/>
      <dgm:t>
        <a:bodyPr/>
        <a:lstStyle/>
        <a:p>
          <a:endParaRPr lang="en-US"/>
        </a:p>
      </dgm:t>
    </dgm:pt>
    <dgm:pt modelId="{29D38BF2-4548-4784-B3F5-96689ABF3208}">
      <dgm:prSet/>
      <dgm:spPr/>
      <dgm:t>
        <a:bodyPr/>
        <a:lstStyle/>
        <a:p>
          <a:r>
            <a:rPr lang="es-CL"/>
            <a:t>Miembros de la Comunidad No hablantes de mapuzugun</a:t>
          </a:r>
          <a:endParaRPr lang="en-US"/>
        </a:p>
      </dgm:t>
    </dgm:pt>
    <dgm:pt modelId="{4B3B1B01-5D68-4743-8172-CBB84384089B}" type="parTrans" cxnId="{AA997285-A054-4353-8E48-DEC6AAE10C48}">
      <dgm:prSet/>
      <dgm:spPr/>
      <dgm:t>
        <a:bodyPr/>
        <a:lstStyle/>
        <a:p>
          <a:endParaRPr lang="en-US"/>
        </a:p>
      </dgm:t>
    </dgm:pt>
    <dgm:pt modelId="{76F3CEA9-4DA6-4BD7-8F4D-3FAA258C93CC}" type="sibTrans" cxnId="{AA997285-A054-4353-8E48-DEC6AAE10C48}">
      <dgm:prSet/>
      <dgm:spPr/>
      <dgm:t>
        <a:bodyPr/>
        <a:lstStyle/>
        <a:p>
          <a:endParaRPr lang="en-US"/>
        </a:p>
      </dgm:t>
    </dgm:pt>
    <dgm:pt modelId="{A4B1CF80-07DB-44CC-AFB5-7CB596AF7274}">
      <dgm:prSet/>
      <dgm:spPr/>
      <dgm:t>
        <a:bodyPr/>
        <a:lstStyle/>
        <a:p>
          <a:r>
            <a:rPr lang="es-CL"/>
            <a:t>Actores claves hablantes de mapuzugun</a:t>
          </a:r>
          <a:endParaRPr lang="en-US"/>
        </a:p>
      </dgm:t>
    </dgm:pt>
    <dgm:pt modelId="{B650499C-86B8-4083-886E-66BB079FAB5E}" type="parTrans" cxnId="{72DDECE5-757B-4123-8EAE-1593D2D12E07}">
      <dgm:prSet/>
      <dgm:spPr/>
      <dgm:t>
        <a:bodyPr/>
        <a:lstStyle/>
        <a:p>
          <a:endParaRPr lang="en-US"/>
        </a:p>
      </dgm:t>
    </dgm:pt>
    <dgm:pt modelId="{D71BE4DE-F1AD-4D4B-8215-85EB882586BE}" type="sibTrans" cxnId="{72DDECE5-757B-4123-8EAE-1593D2D12E07}">
      <dgm:prSet/>
      <dgm:spPr/>
      <dgm:t>
        <a:bodyPr/>
        <a:lstStyle/>
        <a:p>
          <a:endParaRPr lang="en-US"/>
        </a:p>
      </dgm:t>
    </dgm:pt>
    <dgm:pt modelId="{1532C342-2074-40B3-913D-4848FC5043F8}">
      <dgm:prSet/>
      <dgm:spPr/>
      <dgm:t>
        <a:bodyPr/>
        <a:lstStyle/>
        <a:p>
          <a:r>
            <a:rPr lang="es-CL"/>
            <a:t>Apoderados</a:t>
          </a:r>
          <a:endParaRPr lang="en-US"/>
        </a:p>
      </dgm:t>
    </dgm:pt>
    <dgm:pt modelId="{C684CAD4-CF58-4CBC-9ADD-82A23C33749B}" type="parTrans" cxnId="{F367174F-47F7-4521-909D-332357000AE0}">
      <dgm:prSet/>
      <dgm:spPr/>
      <dgm:t>
        <a:bodyPr/>
        <a:lstStyle/>
        <a:p>
          <a:endParaRPr lang="en-US"/>
        </a:p>
      </dgm:t>
    </dgm:pt>
    <dgm:pt modelId="{1CB3C394-045D-427E-9D0E-9218470EE805}" type="sibTrans" cxnId="{F367174F-47F7-4521-909D-332357000AE0}">
      <dgm:prSet/>
      <dgm:spPr/>
      <dgm:t>
        <a:bodyPr/>
        <a:lstStyle/>
        <a:p>
          <a:endParaRPr lang="en-US"/>
        </a:p>
      </dgm:t>
    </dgm:pt>
    <dgm:pt modelId="{A6D9A0EA-CC27-437A-B57A-BE28ACD1BE6B}">
      <dgm:prSet/>
      <dgm:spPr/>
      <dgm:t>
        <a:bodyPr/>
        <a:lstStyle/>
        <a:p>
          <a:pPr>
            <a:defRPr b="1"/>
          </a:pPr>
          <a:r>
            <a:rPr lang="es-CL"/>
            <a:t>Bitácoras </a:t>
          </a:r>
          <a:endParaRPr lang="en-US"/>
        </a:p>
      </dgm:t>
    </dgm:pt>
    <dgm:pt modelId="{51C3A48C-980F-4F35-BB66-498C99A8C5D7}" type="parTrans" cxnId="{33586960-3F38-4D88-A33E-55CC94B575A3}">
      <dgm:prSet/>
      <dgm:spPr/>
      <dgm:t>
        <a:bodyPr/>
        <a:lstStyle/>
        <a:p>
          <a:endParaRPr lang="en-US"/>
        </a:p>
      </dgm:t>
    </dgm:pt>
    <dgm:pt modelId="{62AB53EF-CA04-491B-8851-9594305232FC}" type="sibTrans" cxnId="{33586960-3F38-4D88-A33E-55CC94B575A3}">
      <dgm:prSet/>
      <dgm:spPr/>
      <dgm:t>
        <a:bodyPr/>
        <a:lstStyle/>
        <a:p>
          <a:endParaRPr lang="en-US"/>
        </a:p>
      </dgm:t>
    </dgm:pt>
    <dgm:pt modelId="{428AD780-3FA5-4B31-926B-585B3CC8BFC8}">
      <dgm:prSet/>
      <dgm:spPr/>
      <dgm:t>
        <a:bodyPr/>
        <a:lstStyle/>
        <a:p>
          <a:r>
            <a:rPr lang="es-CL"/>
            <a:t>Estudiantes de enseñanza básica</a:t>
          </a:r>
          <a:endParaRPr lang="en-US"/>
        </a:p>
      </dgm:t>
    </dgm:pt>
    <dgm:pt modelId="{9B460237-63C6-4B37-9F12-53DFD13DA64F}" type="parTrans" cxnId="{A37E23F6-3462-47C1-BE2A-E02DB5C04234}">
      <dgm:prSet/>
      <dgm:spPr/>
      <dgm:t>
        <a:bodyPr/>
        <a:lstStyle/>
        <a:p>
          <a:endParaRPr lang="en-US"/>
        </a:p>
      </dgm:t>
    </dgm:pt>
    <dgm:pt modelId="{B9F49EB2-9156-4F25-8196-81A15A19C49C}" type="sibTrans" cxnId="{A37E23F6-3462-47C1-BE2A-E02DB5C04234}">
      <dgm:prSet/>
      <dgm:spPr/>
      <dgm:t>
        <a:bodyPr/>
        <a:lstStyle/>
        <a:p>
          <a:endParaRPr lang="en-US"/>
        </a:p>
      </dgm:t>
    </dgm:pt>
    <dgm:pt modelId="{3B865ACB-F889-4E1F-9773-A2A941D0196E}">
      <dgm:prSet/>
      <dgm:spPr/>
      <dgm:t>
        <a:bodyPr/>
        <a:lstStyle/>
        <a:p>
          <a:pPr>
            <a:defRPr b="1"/>
          </a:pPr>
          <a:r>
            <a:rPr lang="es-CL"/>
            <a:t>Observación</a:t>
          </a:r>
          <a:endParaRPr lang="en-US"/>
        </a:p>
      </dgm:t>
    </dgm:pt>
    <dgm:pt modelId="{9F782165-C95E-4479-AEBA-12A7559356CC}" type="parTrans" cxnId="{F2E0004D-09CA-469B-94C4-5CAF5E225432}">
      <dgm:prSet/>
      <dgm:spPr/>
      <dgm:t>
        <a:bodyPr/>
        <a:lstStyle/>
        <a:p>
          <a:endParaRPr lang="en-US"/>
        </a:p>
      </dgm:t>
    </dgm:pt>
    <dgm:pt modelId="{B705D9B8-48C5-414D-920F-144EBAAB00E9}" type="sibTrans" cxnId="{F2E0004D-09CA-469B-94C4-5CAF5E225432}">
      <dgm:prSet/>
      <dgm:spPr/>
      <dgm:t>
        <a:bodyPr/>
        <a:lstStyle/>
        <a:p>
          <a:endParaRPr lang="en-US"/>
        </a:p>
      </dgm:t>
    </dgm:pt>
    <dgm:pt modelId="{DCDB5798-4707-4EE7-B638-3EA99C6D65F9}">
      <dgm:prSet/>
      <dgm:spPr/>
      <dgm:t>
        <a:bodyPr/>
        <a:lstStyle/>
        <a:p>
          <a:r>
            <a:rPr lang="es-CL"/>
            <a:t>Lugares en que hay uso de la lengua mapuzugun</a:t>
          </a:r>
          <a:endParaRPr lang="en-US"/>
        </a:p>
      </dgm:t>
    </dgm:pt>
    <dgm:pt modelId="{51569C05-F335-4155-B50C-BC7D62F44B5F}" type="parTrans" cxnId="{0951D520-1825-4553-88E8-0B6228B2B205}">
      <dgm:prSet/>
      <dgm:spPr/>
      <dgm:t>
        <a:bodyPr/>
        <a:lstStyle/>
        <a:p>
          <a:endParaRPr lang="en-US"/>
        </a:p>
      </dgm:t>
    </dgm:pt>
    <dgm:pt modelId="{9C995BAF-A90F-4D1C-8C3A-738C7999F4D7}" type="sibTrans" cxnId="{0951D520-1825-4553-88E8-0B6228B2B205}">
      <dgm:prSet/>
      <dgm:spPr/>
      <dgm:t>
        <a:bodyPr/>
        <a:lstStyle/>
        <a:p>
          <a:endParaRPr lang="en-US"/>
        </a:p>
      </dgm:t>
    </dgm:pt>
    <dgm:pt modelId="{7F9FCF87-9E14-4D78-B104-7DFCC34DDB23}" type="pres">
      <dgm:prSet presAssocID="{6CAB2DF6-6C65-4B32-9BF7-C61E7B255068}" presName="root" presStyleCnt="0">
        <dgm:presLayoutVars>
          <dgm:dir/>
          <dgm:resizeHandles val="exact"/>
        </dgm:presLayoutVars>
      </dgm:prSet>
      <dgm:spPr/>
    </dgm:pt>
    <dgm:pt modelId="{D69E6CBD-5A4A-444F-B60E-AADA2E54C3A8}" type="pres">
      <dgm:prSet presAssocID="{836C938F-DD90-410F-A02D-7D187B54CDA5}" presName="compNode" presStyleCnt="0"/>
      <dgm:spPr/>
    </dgm:pt>
    <dgm:pt modelId="{6DE9464E-CF8D-4A78-8352-7F772FBAE245}" type="pres">
      <dgm:prSet presAssocID="{836C938F-DD90-410F-A02D-7D187B54CDA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s"/>
        </a:ext>
      </dgm:extLst>
    </dgm:pt>
    <dgm:pt modelId="{6F852665-6F30-4B81-BA56-D64F07076476}" type="pres">
      <dgm:prSet presAssocID="{836C938F-DD90-410F-A02D-7D187B54CDA5}" presName="iconSpace" presStyleCnt="0"/>
      <dgm:spPr/>
    </dgm:pt>
    <dgm:pt modelId="{B7932122-FA54-4902-8622-755080C4AB60}" type="pres">
      <dgm:prSet presAssocID="{836C938F-DD90-410F-A02D-7D187B54CDA5}" presName="parTx" presStyleLbl="revTx" presStyleIdx="0" presStyleCnt="6">
        <dgm:presLayoutVars>
          <dgm:chMax val="0"/>
          <dgm:chPref val="0"/>
        </dgm:presLayoutVars>
      </dgm:prSet>
      <dgm:spPr/>
    </dgm:pt>
    <dgm:pt modelId="{1C6FED9F-EEB2-42DE-95E0-64F4C1B05AEB}" type="pres">
      <dgm:prSet presAssocID="{836C938F-DD90-410F-A02D-7D187B54CDA5}" presName="txSpace" presStyleCnt="0"/>
      <dgm:spPr/>
    </dgm:pt>
    <dgm:pt modelId="{2DDD4E6A-8DE8-451A-8652-4D27BE27D3CD}" type="pres">
      <dgm:prSet presAssocID="{836C938F-DD90-410F-A02D-7D187B54CDA5}" presName="desTx" presStyleLbl="revTx" presStyleIdx="1" presStyleCnt="6">
        <dgm:presLayoutVars/>
      </dgm:prSet>
      <dgm:spPr/>
    </dgm:pt>
    <dgm:pt modelId="{300AD815-6328-40EE-83C8-ED800D9BDA51}" type="pres">
      <dgm:prSet presAssocID="{A7726727-43AE-452A-8CEB-CCE1A93FC7E5}" presName="sibTrans" presStyleCnt="0"/>
      <dgm:spPr/>
    </dgm:pt>
    <dgm:pt modelId="{D80D6A1B-E4C5-4BEE-8B8F-2BB4B416CE31}" type="pres">
      <dgm:prSet presAssocID="{A6D9A0EA-CC27-437A-B57A-BE28ACD1BE6B}" presName="compNode" presStyleCnt="0"/>
      <dgm:spPr/>
    </dgm:pt>
    <dgm:pt modelId="{798E8B1A-E13E-4B0D-B1AD-EE9EC460BBFC}" type="pres">
      <dgm:prSet presAssocID="{A6D9A0EA-CC27-437A-B57A-BE28ACD1BE6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4E360C62-7080-46F8-ACD5-2AD9ECD5DD52}" type="pres">
      <dgm:prSet presAssocID="{A6D9A0EA-CC27-437A-B57A-BE28ACD1BE6B}" presName="iconSpace" presStyleCnt="0"/>
      <dgm:spPr/>
    </dgm:pt>
    <dgm:pt modelId="{7169CBAF-D997-4216-B1E9-709E3AF9C216}" type="pres">
      <dgm:prSet presAssocID="{A6D9A0EA-CC27-437A-B57A-BE28ACD1BE6B}" presName="parTx" presStyleLbl="revTx" presStyleIdx="2" presStyleCnt="6">
        <dgm:presLayoutVars>
          <dgm:chMax val="0"/>
          <dgm:chPref val="0"/>
        </dgm:presLayoutVars>
      </dgm:prSet>
      <dgm:spPr/>
    </dgm:pt>
    <dgm:pt modelId="{F27BCC9A-5F7C-423B-ABB2-CEBEB17D14AF}" type="pres">
      <dgm:prSet presAssocID="{A6D9A0EA-CC27-437A-B57A-BE28ACD1BE6B}" presName="txSpace" presStyleCnt="0"/>
      <dgm:spPr/>
    </dgm:pt>
    <dgm:pt modelId="{91D02359-EB4C-49F2-8836-8358B228FAE2}" type="pres">
      <dgm:prSet presAssocID="{A6D9A0EA-CC27-437A-B57A-BE28ACD1BE6B}" presName="desTx" presStyleLbl="revTx" presStyleIdx="3" presStyleCnt="6">
        <dgm:presLayoutVars/>
      </dgm:prSet>
      <dgm:spPr/>
    </dgm:pt>
    <dgm:pt modelId="{AC34CB01-5A7A-4CE8-8DF7-530DE39E1718}" type="pres">
      <dgm:prSet presAssocID="{62AB53EF-CA04-491B-8851-9594305232FC}" presName="sibTrans" presStyleCnt="0"/>
      <dgm:spPr/>
    </dgm:pt>
    <dgm:pt modelId="{F9252F2F-80B8-4517-B7BF-483E090E95C6}" type="pres">
      <dgm:prSet presAssocID="{3B865ACB-F889-4E1F-9773-A2A941D0196E}" presName="compNode" presStyleCnt="0"/>
      <dgm:spPr/>
    </dgm:pt>
    <dgm:pt modelId="{67C3D2B5-EC6C-424C-87B9-B78F6746E6B9}" type="pres">
      <dgm:prSet presAssocID="{3B865ACB-F889-4E1F-9773-A2A941D0196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jo"/>
        </a:ext>
      </dgm:extLst>
    </dgm:pt>
    <dgm:pt modelId="{8AF2F1F3-024A-4DBA-AB78-32D4D32D6C45}" type="pres">
      <dgm:prSet presAssocID="{3B865ACB-F889-4E1F-9773-A2A941D0196E}" presName="iconSpace" presStyleCnt="0"/>
      <dgm:spPr/>
    </dgm:pt>
    <dgm:pt modelId="{236ED78A-3948-4764-8F93-E6245A481C34}" type="pres">
      <dgm:prSet presAssocID="{3B865ACB-F889-4E1F-9773-A2A941D0196E}" presName="parTx" presStyleLbl="revTx" presStyleIdx="4" presStyleCnt="6">
        <dgm:presLayoutVars>
          <dgm:chMax val="0"/>
          <dgm:chPref val="0"/>
        </dgm:presLayoutVars>
      </dgm:prSet>
      <dgm:spPr/>
    </dgm:pt>
    <dgm:pt modelId="{8A32B022-73E4-4CC2-9437-47A56C71FBCF}" type="pres">
      <dgm:prSet presAssocID="{3B865ACB-F889-4E1F-9773-A2A941D0196E}" presName="txSpace" presStyleCnt="0"/>
      <dgm:spPr/>
    </dgm:pt>
    <dgm:pt modelId="{10BBA8F0-F985-4858-A2C8-7A57C1F550C6}" type="pres">
      <dgm:prSet presAssocID="{3B865ACB-F889-4E1F-9773-A2A941D0196E}" presName="desTx" presStyleLbl="revTx" presStyleIdx="5" presStyleCnt="6">
        <dgm:presLayoutVars/>
      </dgm:prSet>
      <dgm:spPr/>
    </dgm:pt>
  </dgm:ptLst>
  <dgm:cxnLst>
    <dgm:cxn modelId="{0D649701-49BC-4DE6-9228-B4777699A701}" srcId="{836C938F-DD90-410F-A02D-7D187B54CDA5}" destId="{B3475409-B239-4B70-9B7A-1B1EE689AE86}" srcOrd="1" destOrd="0" parTransId="{5EE7F5CF-E902-4B6C-B76F-A707B08F79C2}" sibTransId="{020187BB-62B3-45D1-8EE5-842671CDFB4C}"/>
    <dgm:cxn modelId="{D799DC01-4F41-4F25-BBD5-D3D8655DF1EF}" type="presOf" srcId="{DCDB5798-4707-4EE7-B638-3EA99C6D65F9}" destId="{10BBA8F0-F985-4858-A2C8-7A57C1F550C6}" srcOrd="0" destOrd="0" presId="urn:microsoft.com/office/officeart/2018/2/layout/IconLabelDescriptionList"/>
    <dgm:cxn modelId="{0951D520-1825-4553-88E8-0B6228B2B205}" srcId="{3B865ACB-F889-4E1F-9773-A2A941D0196E}" destId="{DCDB5798-4707-4EE7-B638-3EA99C6D65F9}" srcOrd="0" destOrd="0" parTransId="{51569C05-F335-4155-B50C-BC7D62F44B5F}" sibTransId="{9C995BAF-A90F-4D1C-8C3A-738C7999F4D7}"/>
    <dgm:cxn modelId="{D640AF23-B327-4399-9D8B-3501EC6B6CD9}" type="presOf" srcId="{3B865ACB-F889-4E1F-9773-A2A941D0196E}" destId="{236ED78A-3948-4764-8F93-E6245A481C34}" srcOrd="0" destOrd="0" presId="urn:microsoft.com/office/officeart/2018/2/layout/IconLabelDescriptionList"/>
    <dgm:cxn modelId="{7A498125-24BE-4EC3-9AE5-C9A6A2E179A4}" type="presOf" srcId="{B3475409-B239-4B70-9B7A-1B1EE689AE86}" destId="{2DDD4E6A-8DE8-451A-8652-4D27BE27D3CD}" srcOrd="0" destOrd="1" presId="urn:microsoft.com/office/officeart/2018/2/layout/IconLabelDescriptionList"/>
    <dgm:cxn modelId="{368B5928-A565-4526-A956-D9A3A1669757}" type="presOf" srcId="{6CAB2DF6-6C65-4B32-9BF7-C61E7B255068}" destId="{7F9FCF87-9E14-4D78-B104-7DFCC34DDB23}" srcOrd="0" destOrd="0" presId="urn:microsoft.com/office/officeart/2018/2/layout/IconLabelDescriptionList"/>
    <dgm:cxn modelId="{862D385F-64B9-405C-9478-18D6A33AC2B2}" srcId="{836C938F-DD90-410F-A02D-7D187B54CDA5}" destId="{76C50B57-4F6F-402E-A299-8165FE93391D}" srcOrd="0" destOrd="0" parTransId="{47A0601F-BA0C-4C59-9762-F014BB6F8658}" sibTransId="{68CC6BCC-2EB8-4061-A7F1-7532F5390392}"/>
    <dgm:cxn modelId="{33586960-3F38-4D88-A33E-55CC94B575A3}" srcId="{6CAB2DF6-6C65-4B32-9BF7-C61E7B255068}" destId="{A6D9A0EA-CC27-437A-B57A-BE28ACD1BE6B}" srcOrd="1" destOrd="0" parTransId="{51C3A48C-980F-4F35-BB66-498C99A8C5D7}" sibTransId="{62AB53EF-CA04-491B-8851-9594305232FC}"/>
    <dgm:cxn modelId="{05C3034C-B53B-4C96-BBD4-C57AF4C75F64}" srcId="{6CAB2DF6-6C65-4B32-9BF7-C61E7B255068}" destId="{836C938F-DD90-410F-A02D-7D187B54CDA5}" srcOrd="0" destOrd="0" parTransId="{3EE7DD13-17C0-4AD4-B7B8-6ED91585D6C2}" sibTransId="{A7726727-43AE-452A-8CEB-CCE1A93FC7E5}"/>
    <dgm:cxn modelId="{F2E0004D-09CA-469B-94C4-5CAF5E225432}" srcId="{6CAB2DF6-6C65-4B32-9BF7-C61E7B255068}" destId="{3B865ACB-F889-4E1F-9773-A2A941D0196E}" srcOrd="2" destOrd="0" parTransId="{9F782165-C95E-4479-AEBA-12A7559356CC}" sibTransId="{B705D9B8-48C5-414D-920F-144EBAAB00E9}"/>
    <dgm:cxn modelId="{F367174F-47F7-4521-909D-332357000AE0}" srcId="{836C938F-DD90-410F-A02D-7D187B54CDA5}" destId="{1532C342-2074-40B3-913D-4848FC5043F8}" srcOrd="5" destOrd="0" parTransId="{C684CAD4-CF58-4CBC-9ADD-82A23C33749B}" sibTransId="{1CB3C394-045D-427E-9D0E-9218470EE805}"/>
    <dgm:cxn modelId="{0D6FEE4F-AB82-4A15-8610-281D89746024}" type="presOf" srcId="{D2FEA3CA-D4BD-46DF-AE11-03FD3CBA115E}" destId="{2DDD4E6A-8DE8-451A-8652-4D27BE27D3CD}" srcOrd="0" destOrd="2" presId="urn:microsoft.com/office/officeart/2018/2/layout/IconLabelDescriptionList"/>
    <dgm:cxn modelId="{89671057-34A4-4394-8090-C95E82691551}" type="presOf" srcId="{A4B1CF80-07DB-44CC-AFB5-7CB596AF7274}" destId="{2DDD4E6A-8DE8-451A-8652-4D27BE27D3CD}" srcOrd="0" destOrd="4" presId="urn:microsoft.com/office/officeart/2018/2/layout/IconLabelDescriptionList"/>
    <dgm:cxn modelId="{C8EA9180-A5B5-49BD-8092-FEAA0E2E21BD}" type="presOf" srcId="{A6D9A0EA-CC27-437A-B57A-BE28ACD1BE6B}" destId="{7169CBAF-D997-4216-B1E9-709E3AF9C216}" srcOrd="0" destOrd="0" presId="urn:microsoft.com/office/officeart/2018/2/layout/IconLabelDescriptionList"/>
    <dgm:cxn modelId="{AA997285-A054-4353-8E48-DEC6AAE10C48}" srcId="{836C938F-DD90-410F-A02D-7D187B54CDA5}" destId="{29D38BF2-4548-4784-B3F5-96689ABF3208}" srcOrd="3" destOrd="0" parTransId="{4B3B1B01-5D68-4743-8172-CBB84384089B}" sibTransId="{76F3CEA9-4DA6-4BD7-8F4D-3FAA258C93CC}"/>
    <dgm:cxn modelId="{CCD8E687-1D66-48B9-B7A3-0CB366249529}" type="presOf" srcId="{428AD780-3FA5-4B31-926B-585B3CC8BFC8}" destId="{91D02359-EB4C-49F2-8836-8358B228FAE2}" srcOrd="0" destOrd="0" presId="urn:microsoft.com/office/officeart/2018/2/layout/IconLabelDescriptionList"/>
    <dgm:cxn modelId="{7380DD99-AF28-484F-8680-9413AA5B9B2D}" srcId="{836C938F-DD90-410F-A02D-7D187B54CDA5}" destId="{D2FEA3CA-D4BD-46DF-AE11-03FD3CBA115E}" srcOrd="2" destOrd="0" parTransId="{D8653166-6CB6-4B6C-9E41-4748CBC53BAA}" sibTransId="{3BD8A34A-6864-4E3D-A277-3068FF18F7A9}"/>
    <dgm:cxn modelId="{D1AC36C0-CEFB-4AF7-A10B-6393B0CF6C2D}" type="presOf" srcId="{29D38BF2-4548-4784-B3F5-96689ABF3208}" destId="{2DDD4E6A-8DE8-451A-8652-4D27BE27D3CD}" srcOrd="0" destOrd="3" presId="urn:microsoft.com/office/officeart/2018/2/layout/IconLabelDescriptionList"/>
    <dgm:cxn modelId="{1F3F2ECE-E6DD-46E0-A9EA-8851EFCB00BA}" type="presOf" srcId="{1532C342-2074-40B3-913D-4848FC5043F8}" destId="{2DDD4E6A-8DE8-451A-8652-4D27BE27D3CD}" srcOrd="0" destOrd="5" presId="urn:microsoft.com/office/officeart/2018/2/layout/IconLabelDescriptionList"/>
    <dgm:cxn modelId="{88EFAEE4-6181-4662-99A8-11598880BA14}" type="presOf" srcId="{836C938F-DD90-410F-A02D-7D187B54CDA5}" destId="{B7932122-FA54-4902-8622-755080C4AB60}" srcOrd="0" destOrd="0" presId="urn:microsoft.com/office/officeart/2018/2/layout/IconLabelDescriptionList"/>
    <dgm:cxn modelId="{72DDECE5-757B-4123-8EAE-1593D2D12E07}" srcId="{836C938F-DD90-410F-A02D-7D187B54CDA5}" destId="{A4B1CF80-07DB-44CC-AFB5-7CB596AF7274}" srcOrd="4" destOrd="0" parTransId="{B650499C-86B8-4083-886E-66BB079FAB5E}" sibTransId="{D71BE4DE-F1AD-4D4B-8215-85EB882586BE}"/>
    <dgm:cxn modelId="{B32F4EF3-D114-4B05-A87C-52DA009B3800}" type="presOf" srcId="{76C50B57-4F6F-402E-A299-8165FE93391D}" destId="{2DDD4E6A-8DE8-451A-8652-4D27BE27D3CD}" srcOrd="0" destOrd="0" presId="urn:microsoft.com/office/officeart/2018/2/layout/IconLabelDescriptionList"/>
    <dgm:cxn modelId="{A37E23F6-3462-47C1-BE2A-E02DB5C04234}" srcId="{A6D9A0EA-CC27-437A-B57A-BE28ACD1BE6B}" destId="{428AD780-3FA5-4B31-926B-585B3CC8BFC8}" srcOrd="0" destOrd="0" parTransId="{9B460237-63C6-4B37-9F12-53DFD13DA64F}" sibTransId="{B9F49EB2-9156-4F25-8196-81A15A19C49C}"/>
    <dgm:cxn modelId="{A3833C2D-49D7-4E12-9185-F256E9DDC66E}" type="presParOf" srcId="{7F9FCF87-9E14-4D78-B104-7DFCC34DDB23}" destId="{D69E6CBD-5A4A-444F-B60E-AADA2E54C3A8}" srcOrd="0" destOrd="0" presId="urn:microsoft.com/office/officeart/2018/2/layout/IconLabelDescriptionList"/>
    <dgm:cxn modelId="{7E52B1ED-B941-406A-B057-CC7E1DD682A5}" type="presParOf" srcId="{D69E6CBD-5A4A-444F-B60E-AADA2E54C3A8}" destId="{6DE9464E-CF8D-4A78-8352-7F772FBAE245}" srcOrd="0" destOrd="0" presId="urn:microsoft.com/office/officeart/2018/2/layout/IconLabelDescriptionList"/>
    <dgm:cxn modelId="{2760D99D-5376-4C3A-BA15-B7EA6CB85407}" type="presParOf" srcId="{D69E6CBD-5A4A-444F-B60E-AADA2E54C3A8}" destId="{6F852665-6F30-4B81-BA56-D64F07076476}" srcOrd="1" destOrd="0" presId="urn:microsoft.com/office/officeart/2018/2/layout/IconLabelDescriptionList"/>
    <dgm:cxn modelId="{5A8ADD12-27D7-4206-8C2D-A8839DB126DC}" type="presParOf" srcId="{D69E6CBD-5A4A-444F-B60E-AADA2E54C3A8}" destId="{B7932122-FA54-4902-8622-755080C4AB60}" srcOrd="2" destOrd="0" presId="urn:microsoft.com/office/officeart/2018/2/layout/IconLabelDescriptionList"/>
    <dgm:cxn modelId="{8D3341F7-460D-4824-8D60-C32A24EEAB38}" type="presParOf" srcId="{D69E6CBD-5A4A-444F-B60E-AADA2E54C3A8}" destId="{1C6FED9F-EEB2-42DE-95E0-64F4C1B05AEB}" srcOrd="3" destOrd="0" presId="urn:microsoft.com/office/officeart/2018/2/layout/IconLabelDescriptionList"/>
    <dgm:cxn modelId="{7BC68A6B-75E3-40C6-A3EA-C98E66FAC8DF}" type="presParOf" srcId="{D69E6CBD-5A4A-444F-B60E-AADA2E54C3A8}" destId="{2DDD4E6A-8DE8-451A-8652-4D27BE27D3CD}" srcOrd="4" destOrd="0" presId="urn:microsoft.com/office/officeart/2018/2/layout/IconLabelDescriptionList"/>
    <dgm:cxn modelId="{E6B6F4B0-848E-4545-8484-33C1D1A3FC3C}" type="presParOf" srcId="{7F9FCF87-9E14-4D78-B104-7DFCC34DDB23}" destId="{300AD815-6328-40EE-83C8-ED800D9BDA51}" srcOrd="1" destOrd="0" presId="urn:microsoft.com/office/officeart/2018/2/layout/IconLabelDescriptionList"/>
    <dgm:cxn modelId="{B5902037-8110-48C7-888B-1C0D5DAE180C}" type="presParOf" srcId="{7F9FCF87-9E14-4D78-B104-7DFCC34DDB23}" destId="{D80D6A1B-E4C5-4BEE-8B8F-2BB4B416CE31}" srcOrd="2" destOrd="0" presId="urn:microsoft.com/office/officeart/2018/2/layout/IconLabelDescriptionList"/>
    <dgm:cxn modelId="{F0994B5F-2C35-474E-BEB0-7AE647F0F8F9}" type="presParOf" srcId="{D80D6A1B-E4C5-4BEE-8B8F-2BB4B416CE31}" destId="{798E8B1A-E13E-4B0D-B1AD-EE9EC460BBFC}" srcOrd="0" destOrd="0" presId="urn:microsoft.com/office/officeart/2018/2/layout/IconLabelDescriptionList"/>
    <dgm:cxn modelId="{C56AA8CD-6393-4CBF-BD56-1671FDCBC735}" type="presParOf" srcId="{D80D6A1B-E4C5-4BEE-8B8F-2BB4B416CE31}" destId="{4E360C62-7080-46F8-ACD5-2AD9ECD5DD52}" srcOrd="1" destOrd="0" presId="urn:microsoft.com/office/officeart/2018/2/layout/IconLabelDescriptionList"/>
    <dgm:cxn modelId="{CF3E975E-57ED-4E4A-81EF-D03D251EA0E1}" type="presParOf" srcId="{D80D6A1B-E4C5-4BEE-8B8F-2BB4B416CE31}" destId="{7169CBAF-D997-4216-B1E9-709E3AF9C216}" srcOrd="2" destOrd="0" presId="urn:microsoft.com/office/officeart/2018/2/layout/IconLabelDescriptionList"/>
    <dgm:cxn modelId="{06DD0977-7291-485E-8227-44D0E3EEA210}" type="presParOf" srcId="{D80D6A1B-E4C5-4BEE-8B8F-2BB4B416CE31}" destId="{F27BCC9A-5F7C-423B-ABB2-CEBEB17D14AF}" srcOrd="3" destOrd="0" presId="urn:microsoft.com/office/officeart/2018/2/layout/IconLabelDescriptionList"/>
    <dgm:cxn modelId="{306D8AB3-0088-42EB-AE7E-7B1140AD7D0D}" type="presParOf" srcId="{D80D6A1B-E4C5-4BEE-8B8F-2BB4B416CE31}" destId="{91D02359-EB4C-49F2-8836-8358B228FAE2}" srcOrd="4" destOrd="0" presId="urn:microsoft.com/office/officeart/2018/2/layout/IconLabelDescriptionList"/>
    <dgm:cxn modelId="{9C20834F-E3C8-4FE0-ACE4-F87168855D6E}" type="presParOf" srcId="{7F9FCF87-9E14-4D78-B104-7DFCC34DDB23}" destId="{AC34CB01-5A7A-4CE8-8DF7-530DE39E1718}" srcOrd="3" destOrd="0" presId="urn:microsoft.com/office/officeart/2018/2/layout/IconLabelDescriptionList"/>
    <dgm:cxn modelId="{9D3DE10F-4203-4937-B9AB-0B39FBD5D052}" type="presParOf" srcId="{7F9FCF87-9E14-4D78-B104-7DFCC34DDB23}" destId="{F9252F2F-80B8-4517-B7BF-483E090E95C6}" srcOrd="4" destOrd="0" presId="urn:microsoft.com/office/officeart/2018/2/layout/IconLabelDescriptionList"/>
    <dgm:cxn modelId="{661250DA-0CFA-4F07-B558-73722B8BF3A0}" type="presParOf" srcId="{F9252F2F-80B8-4517-B7BF-483E090E95C6}" destId="{67C3D2B5-EC6C-424C-87B9-B78F6746E6B9}" srcOrd="0" destOrd="0" presId="urn:microsoft.com/office/officeart/2018/2/layout/IconLabelDescriptionList"/>
    <dgm:cxn modelId="{6A71D741-0123-474C-8B0C-53B2FAC70852}" type="presParOf" srcId="{F9252F2F-80B8-4517-B7BF-483E090E95C6}" destId="{8AF2F1F3-024A-4DBA-AB78-32D4D32D6C45}" srcOrd="1" destOrd="0" presId="urn:microsoft.com/office/officeart/2018/2/layout/IconLabelDescriptionList"/>
    <dgm:cxn modelId="{944598C6-37BC-484F-8975-73479D5269E8}" type="presParOf" srcId="{F9252F2F-80B8-4517-B7BF-483E090E95C6}" destId="{236ED78A-3948-4764-8F93-E6245A481C34}" srcOrd="2" destOrd="0" presId="urn:microsoft.com/office/officeart/2018/2/layout/IconLabelDescriptionList"/>
    <dgm:cxn modelId="{91F0B539-2CFC-437D-861F-E36BB958BBAD}" type="presParOf" srcId="{F9252F2F-80B8-4517-B7BF-483E090E95C6}" destId="{8A32B022-73E4-4CC2-9437-47A56C71FBCF}" srcOrd="3" destOrd="0" presId="urn:microsoft.com/office/officeart/2018/2/layout/IconLabelDescriptionList"/>
    <dgm:cxn modelId="{BEF30B80-867C-4FFA-8808-F789271B8347}" type="presParOf" srcId="{F9252F2F-80B8-4517-B7BF-483E090E95C6}" destId="{10BBA8F0-F985-4858-A2C8-7A57C1F550C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340EFF-B308-4E2C-8676-55B890075D1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1E7BE3-A0E9-4774-96E2-3182741FA893}">
      <dgm:prSet/>
      <dgm:spPr/>
      <dgm:t>
        <a:bodyPr/>
        <a:lstStyle/>
        <a:p>
          <a:r>
            <a:rPr lang="es-CL"/>
            <a:t>La situación sociolingüística del idioma mapuche da cuenta de diversos estados de vitalidad de la lengua, dependiendo los territorios. Se observó mayor vitalidad en el </a:t>
          </a:r>
          <a:r>
            <a:rPr lang="es-CL" b="1"/>
            <a:t>sector cordillerano</a:t>
          </a:r>
          <a:r>
            <a:rPr lang="es-CL"/>
            <a:t>, tanto en la región de la Araucanía como en el Bio Bio.</a:t>
          </a:r>
          <a:endParaRPr lang="en-US"/>
        </a:p>
      </dgm:t>
    </dgm:pt>
    <dgm:pt modelId="{1A1BE526-4FF7-478C-BC41-6B98B7047C6C}" type="parTrans" cxnId="{B2DDB320-6922-42D0-9517-762F727DAEDE}">
      <dgm:prSet/>
      <dgm:spPr/>
      <dgm:t>
        <a:bodyPr/>
        <a:lstStyle/>
        <a:p>
          <a:endParaRPr lang="en-US"/>
        </a:p>
      </dgm:t>
    </dgm:pt>
    <dgm:pt modelId="{A66EAADF-D2B5-47F2-9D43-08DCB0EADFC7}" type="sibTrans" cxnId="{B2DDB320-6922-42D0-9517-762F727DAEDE}">
      <dgm:prSet/>
      <dgm:spPr/>
      <dgm:t>
        <a:bodyPr/>
        <a:lstStyle/>
        <a:p>
          <a:endParaRPr lang="en-US"/>
        </a:p>
      </dgm:t>
    </dgm:pt>
    <dgm:pt modelId="{16D17C82-19EC-4862-9CAA-4A0E46AA3F72}">
      <dgm:prSet/>
      <dgm:spPr/>
      <dgm:t>
        <a:bodyPr/>
        <a:lstStyle/>
        <a:p>
          <a:r>
            <a:rPr lang="es-CL" dirty="0"/>
            <a:t>No obstante, en general se observa una baja vitalidad expresada en poder sostener una </a:t>
          </a:r>
          <a:r>
            <a:rPr lang="es-CL" b="1" dirty="0"/>
            <a:t>conversación fluida </a:t>
          </a:r>
          <a:r>
            <a:rPr lang="es-CL" dirty="0"/>
            <a:t>entre personas mapuche hablantes.</a:t>
          </a:r>
          <a:endParaRPr lang="en-US" dirty="0"/>
        </a:p>
      </dgm:t>
    </dgm:pt>
    <dgm:pt modelId="{2AF0F2B9-03DD-41B2-A2A1-678F4147BA39}" type="parTrans" cxnId="{BF47E74E-90CF-4713-8151-77A2F063C4F0}">
      <dgm:prSet/>
      <dgm:spPr/>
      <dgm:t>
        <a:bodyPr/>
        <a:lstStyle/>
        <a:p>
          <a:endParaRPr lang="en-US"/>
        </a:p>
      </dgm:t>
    </dgm:pt>
    <dgm:pt modelId="{663A0899-6E47-4CF6-9706-8CE6BA3E82FB}" type="sibTrans" cxnId="{BF47E74E-90CF-4713-8151-77A2F063C4F0}">
      <dgm:prSet/>
      <dgm:spPr/>
      <dgm:t>
        <a:bodyPr/>
        <a:lstStyle/>
        <a:p>
          <a:endParaRPr lang="en-US"/>
        </a:p>
      </dgm:t>
    </dgm:pt>
    <dgm:pt modelId="{CB9A5001-FDD5-404C-AD23-F812E0C053FF}">
      <dgm:prSet/>
      <dgm:spPr/>
      <dgm:t>
        <a:bodyPr/>
        <a:lstStyle/>
        <a:p>
          <a:r>
            <a:rPr lang="es-CL" dirty="0"/>
            <a:t>Actitud positiva hacia la lengua, pero escasas propuestas para generar acciones de revitalización</a:t>
          </a:r>
          <a:endParaRPr lang="en-US" dirty="0"/>
        </a:p>
      </dgm:t>
    </dgm:pt>
    <dgm:pt modelId="{FF048A1B-9DE3-421D-8140-13368615D8D2}" type="parTrans" cxnId="{717138FA-56B6-45E0-9005-F35C2F04EE71}">
      <dgm:prSet/>
      <dgm:spPr/>
      <dgm:t>
        <a:bodyPr/>
        <a:lstStyle/>
        <a:p>
          <a:endParaRPr lang="en-US"/>
        </a:p>
      </dgm:t>
    </dgm:pt>
    <dgm:pt modelId="{0B6B9188-CB0E-4DD1-81D6-18617A93ECAE}" type="sibTrans" cxnId="{717138FA-56B6-45E0-9005-F35C2F04EE71}">
      <dgm:prSet/>
      <dgm:spPr/>
      <dgm:t>
        <a:bodyPr/>
        <a:lstStyle/>
        <a:p>
          <a:endParaRPr lang="en-US"/>
        </a:p>
      </dgm:t>
    </dgm:pt>
    <dgm:pt modelId="{D80676FA-1DAF-4484-9FB0-4E334615162C}" type="pres">
      <dgm:prSet presAssocID="{C2340EFF-B308-4E2C-8676-55B890075D15}" presName="vert0" presStyleCnt="0">
        <dgm:presLayoutVars>
          <dgm:dir/>
          <dgm:animOne val="branch"/>
          <dgm:animLvl val="lvl"/>
        </dgm:presLayoutVars>
      </dgm:prSet>
      <dgm:spPr/>
    </dgm:pt>
    <dgm:pt modelId="{411C8B61-94A2-498B-B6E2-600E6C1669CF}" type="pres">
      <dgm:prSet presAssocID="{B41E7BE3-A0E9-4774-96E2-3182741FA893}" presName="thickLine" presStyleLbl="alignNode1" presStyleIdx="0" presStyleCnt="3"/>
      <dgm:spPr/>
    </dgm:pt>
    <dgm:pt modelId="{8F64E5DE-8D0E-41A8-A20A-75E337C9E855}" type="pres">
      <dgm:prSet presAssocID="{B41E7BE3-A0E9-4774-96E2-3182741FA893}" presName="horz1" presStyleCnt="0"/>
      <dgm:spPr/>
    </dgm:pt>
    <dgm:pt modelId="{28DE02C0-F679-4463-8772-97B6F5717813}" type="pres">
      <dgm:prSet presAssocID="{B41E7BE3-A0E9-4774-96E2-3182741FA893}" presName="tx1" presStyleLbl="revTx" presStyleIdx="0" presStyleCnt="3"/>
      <dgm:spPr/>
    </dgm:pt>
    <dgm:pt modelId="{A38D7753-AD9B-4B2A-9D19-FBCD200CD767}" type="pres">
      <dgm:prSet presAssocID="{B41E7BE3-A0E9-4774-96E2-3182741FA893}" presName="vert1" presStyleCnt="0"/>
      <dgm:spPr/>
    </dgm:pt>
    <dgm:pt modelId="{39B57748-47CD-4B5B-8660-6D0292DED7E3}" type="pres">
      <dgm:prSet presAssocID="{16D17C82-19EC-4862-9CAA-4A0E46AA3F72}" presName="thickLine" presStyleLbl="alignNode1" presStyleIdx="1" presStyleCnt="3"/>
      <dgm:spPr/>
    </dgm:pt>
    <dgm:pt modelId="{78916A03-9EFF-47B7-89F2-535AE5B79AD9}" type="pres">
      <dgm:prSet presAssocID="{16D17C82-19EC-4862-9CAA-4A0E46AA3F72}" presName="horz1" presStyleCnt="0"/>
      <dgm:spPr/>
    </dgm:pt>
    <dgm:pt modelId="{3D600368-191F-4AF3-955A-B5691D4D905C}" type="pres">
      <dgm:prSet presAssocID="{16D17C82-19EC-4862-9CAA-4A0E46AA3F72}" presName="tx1" presStyleLbl="revTx" presStyleIdx="1" presStyleCnt="3"/>
      <dgm:spPr/>
    </dgm:pt>
    <dgm:pt modelId="{06DF4839-983E-47B4-AC22-260D19712E64}" type="pres">
      <dgm:prSet presAssocID="{16D17C82-19EC-4862-9CAA-4A0E46AA3F72}" presName="vert1" presStyleCnt="0"/>
      <dgm:spPr/>
    </dgm:pt>
    <dgm:pt modelId="{1CD03ABD-4855-431E-B410-A4C6960AE59D}" type="pres">
      <dgm:prSet presAssocID="{CB9A5001-FDD5-404C-AD23-F812E0C053FF}" presName="thickLine" presStyleLbl="alignNode1" presStyleIdx="2" presStyleCnt="3"/>
      <dgm:spPr/>
    </dgm:pt>
    <dgm:pt modelId="{A86293A2-7E13-42BC-8322-DEDF311351CB}" type="pres">
      <dgm:prSet presAssocID="{CB9A5001-FDD5-404C-AD23-F812E0C053FF}" presName="horz1" presStyleCnt="0"/>
      <dgm:spPr/>
    </dgm:pt>
    <dgm:pt modelId="{59E072E5-A868-4F16-A939-7D3608CE27BE}" type="pres">
      <dgm:prSet presAssocID="{CB9A5001-FDD5-404C-AD23-F812E0C053FF}" presName="tx1" presStyleLbl="revTx" presStyleIdx="2" presStyleCnt="3"/>
      <dgm:spPr/>
    </dgm:pt>
    <dgm:pt modelId="{75996277-92FF-4220-981C-DDA74AE9EED1}" type="pres">
      <dgm:prSet presAssocID="{CB9A5001-FDD5-404C-AD23-F812E0C053FF}" presName="vert1" presStyleCnt="0"/>
      <dgm:spPr/>
    </dgm:pt>
  </dgm:ptLst>
  <dgm:cxnLst>
    <dgm:cxn modelId="{DEE43A07-A521-44B3-A073-63064C078973}" type="presOf" srcId="{C2340EFF-B308-4E2C-8676-55B890075D15}" destId="{D80676FA-1DAF-4484-9FB0-4E334615162C}" srcOrd="0" destOrd="0" presId="urn:microsoft.com/office/officeart/2008/layout/LinedList"/>
    <dgm:cxn modelId="{B2DDB320-6922-42D0-9517-762F727DAEDE}" srcId="{C2340EFF-B308-4E2C-8676-55B890075D15}" destId="{B41E7BE3-A0E9-4774-96E2-3182741FA893}" srcOrd="0" destOrd="0" parTransId="{1A1BE526-4FF7-478C-BC41-6B98B7047C6C}" sibTransId="{A66EAADF-D2B5-47F2-9D43-08DCB0EADFC7}"/>
    <dgm:cxn modelId="{BF47E74E-90CF-4713-8151-77A2F063C4F0}" srcId="{C2340EFF-B308-4E2C-8676-55B890075D15}" destId="{16D17C82-19EC-4862-9CAA-4A0E46AA3F72}" srcOrd="1" destOrd="0" parTransId="{2AF0F2B9-03DD-41B2-A2A1-678F4147BA39}" sibTransId="{663A0899-6E47-4CF6-9706-8CE6BA3E82FB}"/>
    <dgm:cxn modelId="{7E96E694-0204-4D4A-A869-B99D62F6E1D2}" type="presOf" srcId="{B41E7BE3-A0E9-4774-96E2-3182741FA893}" destId="{28DE02C0-F679-4463-8772-97B6F5717813}" srcOrd="0" destOrd="0" presId="urn:microsoft.com/office/officeart/2008/layout/LinedList"/>
    <dgm:cxn modelId="{BD63B7DD-FB67-41D5-8559-2910B7BF9CF4}" type="presOf" srcId="{16D17C82-19EC-4862-9CAA-4A0E46AA3F72}" destId="{3D600368-191F-4AF3-955A-B5691D4D905C}" srcOrd="0" destOrd="0" presId="urn:microsoft.com/office/officeart/2008/layout/LinedList"/>
    <dgm:cxn modelId="{BD0953F2-70BF-40B2-AD43-8BD1781AEA70}" type="presOf" srcId="{CB9A5001-FDD5-404C-AD23-F812E0C053FF}" destId="{59E072E5-A868-4F16-A939-7D3608CE27BE}" srcOrd="0" destOrd="0" presId="urn:microsoft.com/office/officeart/2008/layout/LinedList"/>
    <dgm:cxn modelId="{717138FA-56B6-45E0-9005-F35C2F04EE71}" srcId="{C2340EFF-B308-4E2C-8676-55B890075D15}" destId="{CB9A5001-FDD5-404C-AD23-F812E0C053FF}" srcOrd="2" destOrd="0" parTransId="{FF048A1B-9DE3-421D-8140-13368615D8D2}" sibTransId="{0B6B9188-CB0E-4DD1-81D6-18617A93ECAE}"/>
    <dgm:cxn modelId="{9379BAFC-2B73-47E2-AE52-96573E5534B4}" type="presParOf" srcId="{D80676FA-1DAF-4484-9FB0-4E334615162C}" destId="{411C8B61-94A2-498B-B6E2-600E6C1669CF}" srcOrd="0" destOrd="0" presId="urn:microsoft.com/office/officeart/2008/layout/LinedList"/>
    <dgm:cxn modelId="{03FFA4AE-DE4E-43A8-8CE7-3CA7C599889F}" type="presParOf" srcId="{D80676FA-1DAF-4484-9FB0-4E334615162C}" destId="{8F64E5DE-8D0E-41A8-A20A-75E337C9E855}" srcOrd="1" destOrd="0" presId="urn:microsoft.com/office/officeart/2008/layout/LinedList"/>
    <dgm:cxn modelId="{3A960B13-2F72-47A2-90DA-4001E71286AF}" type="presParOf" srcId="{8F64E5DE-8D0E-41A8-A20A-75E337C9E855}" destId="{28DE02C0-F679-4463-8772-97B6F5717813}" srcOrd="0" destOrd="0" presId="urn:microsoft.com/office/officeart/2008/layout/LinedList"/>
    <dgm:cxn modelId="{AB24DA3E-32B9-42B3-A00D-8A3BE4009D89}" type="presParOf" srcId="{8F64E5DE-8D0E-41A8-A20A-75E337C9E855}" destId="{A38D7753-AD9B-4B2A-9D19-FBCD200CD767}" srcOrd="1" destOrd="0" presId="urn:microsoft.com/office/officeart/2008/layout/LinedList"/>
    <dgm:cxn modelId="{4E6D61B4-FE9F-4209-8BF3-82327E5C5585}" type="presParOf" srcId="{D80676FA-1DAF-4484-9FB0-4E334615162C}" destId="{39B57748-47CD-4B5B-8660-6D0292DED7E3}" srcOrd="2" destOrd="0" presId="urn:microsoft.com/office/officeart/2008/layout/LinedList"/>
    <dgm:cxn modelId="{FB577C30-89F2-4AE3-BC5E-6DE72DD5477D}" type="presParOf" srcId="{D80676FA-1DAF-4484-9FB0-4E334615162C}" destId="{78916A03-9EFF-47B7-89F2-535AE5B79AD9}" srcOrd="3" destOrd="0" presId="urn:microsoft.com/office/officeart/2008/layout/LinedList"/>
    <dgm:cxn modelId="{DEB69D37-03C3-4006-A907-F1F089E5018B}" type="presParOf" srcId="{78916A03-9EFF-47B7-89F2-535AE5B79AD9}" destId="{3D600368-191F-4AF3-955A-B5691D4D905C}" srcOrd="0" destOrd="0" presId="urn:microsoft.com/office/officeart/2008/layout/LinedList"/>
    <dgm:cxn modelId="{5AEAC489-0287-40BA-83F7-11CA20ADC77D}" type="presParOf" srcId="{78916A03-9EFF-47B7-89F2-535AE5B79AD9}" destId="{06DF4839-983E-47B4-AC22-260D19712E64}" srcOrd="1" destOrd="0" presId="urn:microsoft.com/office/officeart/2008/layout/LinedList"/>
    <dgm:cxn modelId="{0FAE9572-C600-45E3-964F-5B99007470A2}" type="presParOf" srcId="{D80676FA-1DAF-4484-9FB0-4E334615162C}" destId="{1CD03ABD-4855-431E-B410-A4C6960AE59D}" srcOrd="4" destOrd="0" presId="urn:microsoft.com/office/officeart/2008/layout/LinedList"/>
    <dgm:cxn modelId="{624F4D5B-7396-4F9A-8A6E-B433AA23EA2E}" type="presParOf" srcId="{D80676FA-1DAF-4484-9FB0-4E334615162C}" destId="{A86293A2-7E13-42BC-8322-DEDF311351CB}" srcOrd="5" destOrd="0" presId="urn:microsoft.com/office/officeart/2008/layout/LinedList"/>
    <dgm:cxn modelId="{69A664A9-8FE1-4B3D-8DD5-7D50C1A05E59}" type="presParOf" srcId="{A86293A2-7E13-42BC-8322-DEDF311351CB}" destId="{59E072E5-A868-4F16-A939-7D3608CE27BE}" srcOrd="0" destOrd="0" presId="urn:microsoft.com/office/officeart/2008/layout/LinedList"/>
    <dgm:cxn modelId="{04CA561A-52E6-4266-A6EA-E59BF0FA1D41}" type="presParOf" srcId="{A86293A2-7E13-42BC-8322-DEDF311351CB}" destId="{75996277-92FF-4220-981C-DDA74AE9EED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DEC946-F144-406D-9404-9EC518BD4E4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9C29EDF-9DE8-4022-A79F-323F2E0591D2}">
      <dgm:prSet/>
      <dgm:spPr/>
      <dgm:t>
        <a:bodyPr/>
        <a:lstStyle/>
        <a:p>
          <a:r>
            <a:rPr lang="es-CL" dirty="0"/>
            <a:t>Desde territorios con una menor vitalidad lingüística, existe un </a:t>
          </a:r>
          <a:r>
            <a:rPr lang="es-CL" b="1" dirty="0"/>
            <a:t>imaginario</a:t>
          </a:r>
          <a:r>
            <a:rPr lang="es-CL" dirty="0"/>
            <a:t> sobre la Araucanía como un territorio con alta vitalidad lingüística, donde el mapuzugun “se escucha” en las calles, o es “más común” ver personas que lo hablan.</a:t>
          </a:r>
          <a:endParaRPr lang="en-US" dirty="0"/>
        </a:p>
      </dgm:t>
    </dgm:pt>
    <dgm:pt modelId="{4B041731-739F-4B84-9F3B-6C50BCDA5C35}" type="parTrans" cxnId="{1B5750FD-A733-48DC-B535-63F5232FAFDE}">
      <dgm:prSet/>
      <dgm:spPr/>
      <dgm:t>
        <a:bodyPr/>
        <a:lstStyle/>
        <a:p>
          <a:endParaRPr lang="en-US"/>
        </a:p>
      </dgm:t>
    </dgm:pt>
    <dgm:pt modelId="{3C26622F-768F-4E72-BFA4-A60F019ECC0E}" type="sibTrans" cxnId="{1B5750FD-A733-48DC-B535-63F5232FAFDE}">
      <dgm:prSet/>
      <dgm:spPr/>
      <dgm:t>
        <a:bodyPr/>
        <a:lstStyle/>
        <a:p>
          <a:endParaRPr lang="en-US"/>
        </a:p>
      </dgm:t>
    </dgm:pt>
    <dgm:pt modelId="{7A03EB12-D68B-4DBB-9C8F-539EBC6992A0}">
      <dgm:prSet/>
      <dgm:spPr/>
      <dgm:t>
        <a:bodyPr/>
        <a:lstStyle/>
        <a:p>
          <a:r>
            <a:rPr lang="es-CL" dirty="0"/>
            <a:t>Hay una creencia generalizada en que el idioma mapuche hablado en décadas pasada era de “</a:t>
          </a:r>
          <a:r>
            <a:rPr lang="es-CL" b="1" dirty="0"/>
            <a:t>mejor calidad</a:t>
          </a:r>
          <a:r>
            <a:rPr lang="es-CL" dirty="0"/>
            <a:t>” “más correcto”, por lo que existe la tendencia a considerar que las formas de expresión actuales no presentan la misma rigurosidad.</a:t>
          </a:r>
          <a:endParaRPr lang="en-US" dirty="0"/>
        </a:p>
      </dgm:t>
    </dgm:pt>
    <dgm:pt modelId="{7DA8F513-901F-432B-9B4E-F37F720F9730}" type="parTrans" cxnId="{067AB2DB-27F9-474B-8635-1A77E6B648DD}">
      <dgm:prSet/>
      <dgm:spPr/>
      <dgm:t>
        <a:bodyPr/>
        <a:lstStyle/>
        <a:p>
          <a:endParaRPr lang="en-US"/>
        </a:p>
      </dgm:t>
    </dgm:pt>
    <dgm:pt modelId="{B70E2D21-C681-4712-B2F1-EBE4F4F11FC6}" type="sibTrans" cxnId="{067AB2DB-27F9-474B-8635-1A77E6B648DD}">
      <dgm:prSet/>
      <dgm:spPr/>
      <dgm:t>
        <a:bodyPr/>
        <a:lstStyle/>
        <a:p>
          <a:endParaRPr lang="en-US"/>
        </a:p>
      </dgm:t>
    </dgm:pt>
    <dgm:pt modelId="{83FA8D1B-D56F-477F-8CB3-B80E40A1D92A}">
      <dgm:prSet/>
      <dgm:spPr/>
      <dgm:t>
        <a:bodyPr/>
        <a:lstStyle/>
        <a:p>
          <a:r>
            <a:rPr lang="es-CL" dirty="0"/>
            <a:t>Se considera como “</a:t>
          </a:r>
          <a:r>
            <a:rPr lang="es-CL" b="1" dirty="0"/>
            <a:t>buen uso del idioma mapuche</a:t>
          </a:r>
          <a:r>
            <a:rPr lang="es-CL" dirty="0"/>
            <a:t>” aquel que se emplea en el desarrollo de actividades rituales, por lo que pareciera que se no se valida el uso de expresiones cotidianas.</a:t>
          </a:r>
          <a:endParaRPr lang="en-US" dirty="0"/>
        </a:p>
      </dgm:t>
    </dgm:pt>
    <dgm:pt modelId="{0D3989F9-5054-4B0D-A947-95F5D85746D6}" type="parTrans" cxnId="{63A36EC2-751C-45C9-9581-854C44E29372}">
      <dgm:prSet/>
      <dgm:spPr/>
      <dgm:t>
        <a:bodyPr/>
        <a:lstStyle/>
        <a:p>
          <a:endParaRPr lang="en-US"/>
        </a:p>
      </dgm:t>
    </dgm:pt>
    <dgm:pt modelId="{CBAE0A3B-E90C-4B88-9B4C-F4ED5AFA9CFA}" type="sibTrans" cxnId="{63A36EC2-751C-45C9-9581-854C44E29372}">
      <dgm:prSet/>
      <dgm:spPr/>
      <dgm:t>
        <a:bodyPr/>
        <a:lstStyle/>
        <a:p>
          <a:endParaRPr lang="en-US"/>
        </a:p>
      </dgm:t>
    </dgm:pt>
    <dgm:pt modelId="{EF0EB038-342F-4E2B-9AE9-B6E236A6CF59}">
      <dgm:prSet/>
      <dgm:spPr/>
      <dgm:t>
        <a:bodyPr/>
        <a:lstStyle/>
        <a:p>
          <a:r>
            <a:rPr lang="es-CL" dirty="0"/>
            <a:t>Vergüenza “interna” ante personas mayores y dirigentes, por un eventual uso “no correcto” de la lengua mapuche </a:t>
          </a:r>
          <a:endParaRPr lang="en-US" dirty="0"/>
        </a:p>
      </dgm:t>
    </dgm:pt>
    <dgm:pt modelId="{25412CF4-B9FA-40DA-8880-1051AF508B42}" type="parTrans" cxnId="{8A09E25D-0475-45AA-AFF4-6871BB0B1F7A}">
      <dgm:prSet/>
      <dgm:spPr/>
      <dgm:t>
        <a:bodyPr/>
        <a:lstStyle/>
        <a:p>
          <a:endParaRPr lang="es-ES"/>
        </a:p>
      </dgm:t>
    </dgm:pt>
    <dgm:pt modelId="{F9F78789-586C-490B-8656-9E0BD88DC10D}" type="sibTrans" cxnId="{8A09E25D-0475-45AA-AFF4-6871BB0B1F7A}">
      <dgm:prSet/>
      <dgm:spPr/>
      <dgm:t>
        <a:bodyPr/>
        <a:lstStyle/>
        <a:p>
          <a:endParaRPr lang="es-ES"/>
        </a:p>
      </dgm:t>
    </dgm:pt>
    <dgm:pt modelId="{929DED8F-A266-4DB6-9B82-88DEA903961B}" type="pres">
      <dgm:prSet presAssocID="{5ADEC946-F144-406D-9404-9EC518BD4E4A}" presName="vert0" presStyleCnt="0">
        <dgm:presLayoutVars>
          <dgm:dir/>
          <dgm:animOne val="branch"/>
          <dgm:animLvl val="lvl"/>
        </dgm:presLayoutVars>
      </dgm:prSet>
      <dgm:spPr/>
    </dgm:pt>
    <dgm:pt modelId="{3A2C9906-EEEF-4167-B868-81211F8E9E04}" type="pres">
      <dgm:prSet presAssocID="{39C29EDF-9DE8-4022-A79F-323F2E0591D2}" presName="thickLine" presStyleLbl="alignNode1" presStyleIdx="0" presStyleCnt="4"/>
      <dgm:spPr/>
    </dgm:pt>
    <dgm:pt modelId="{58616815-F8A4-4AA7-BCB4-F6DED129C07D}" type="pres">
      <dgm:prSet presAssocID="{39C29EDF-9DE8-4022-A79F-323F2E0591D2}" presName="horz1" presStyleCnt="0"/>
      <dgm:spPr/>
    </dgm:pt>
    <dgm:pt modelId="{ABC5CEE2-8C58-449A-BE5A-E8C580B1DE2B}" type="pres">
      <dgm:prSet presAssocID="{39C29EDF-9DE8-4022-A79F-323F2E0591D2}" presName="tx1" presStyleLbl="revTx" presStyleIdx="0" presStyleCnt="4"/>
      <dgm:spPr/>
    </dgm:pt>
    <dgm:pt modelId="{98CA1840-A429-48C3-8E4F-CA2467E0B224}" type="pres">
      <dgm:prSet presAssocID="{39C29EDF-9DE8-4022-A79F-323F2E0591D2}" presName="vert1" presStyleCnt="0"/>
      <dgm:spPr/>
    </dgm:pt>
    <dgm:pt modelId="{BF0CE298-AAE7-4B80-84FB-180117E71209}" type="pres">
      <dgm:prSet presAssocID="{7A03EB12-D68B-4DBB-9C8F-539EBC6992A0}" presName="thickLine" presStyleLbl="alignNode1" presStyleIdx="1" presStyleCnt="4"/>
      <dgm:spPr/>
    </dgm:pt>
    <dgm:pt modelId="{8ED6E4BD-4B9D-4280-8859-17A65011EEA3}" type="pres">
      <dgm:prSet presAssocID="{7A03EB12-D68B-4DBB-9C8F-539EBC6992A0}" presName="horz1" presStyleCnt="0"/>
      <dgm:spPr/>
    </dgm:pt>
    <dgm:pt modelId="{9FA6256D-08FD-4C9A-A2EB-BEFDEC7B4A8E}" type="pres">
      <dgm:prSet presAssocID="{7A03EB12-D68B-4DBB-9C8F-539EBC6992A0}" presName="tx1" presStyleLbl="revTx" presStyleIdx="1" presStyleCnt="4"/>
      <dgm:spPr/>
    </dgm:pt>
    <dgm:pt modelId="{52DA52F6-87B6-4A7E-9244-1FCC07D5BFCB}" type="pres">
      <dgm:prSet presAssocID="{7A03EB12-D68B-4DBB-9C8F-539EBC6992A0}" presName="vert1" presStyleCnt="0"/>
      <dgm:spPr/>
    </dgm:pt>
    <dgm:pt modelId="{B99009A7-4C4F-43D3-B7DC-069531D02156}" type="pres">
      <dgm:prSet presAssocID="{83FA8D1B-D56F-477F-8CB3-B80E40A1D92A}" presName="thickLine" presStyleLbl="alignNode1" presStyleIdx="2" presStyleCnt="4"/>
      <dgm:spPr/>
    </dgm:pt>
    <dgm:pt modelId="{F15FC774-6B73-4A7F-A033-787E3BC67BCF}" type="pres">
      <dgm:prSet presAssocID="{83FA8D1B-D56F-477F-8CB3-B80E40A1D92A}" presName="horz1" presStyleCnt="0"/>
      <dgm:spPr/>
    </dgm:pt>
    <dgm:pt modelId="{A696BF91-3C89-4A22-85CA-7D7CF1FB4F6E}" type="pres">
      <dgm:prSet presAssocID="{83FA8D1B-D56F-477F-8CB3-B80E40A1D92A}" presName="tx1" presStyleLbl="revTx" presStyleIdx="2" presStyleCnt="4"/>
      <dgm:spPr/>
    </dgm:pt>
    <dgm:pt modelId="{D726DC70-08E5-46E8-839D-84DF5114D907}" type="pres">
      <dgm:prSet presAssocID="{83FA8D1B-D56F-477F-8CB3-B80E40A1D92A}" presName="vert1" presStyleCnt="0"/>
      <dgm:spPr/>
    </dgm:pt>
    <dgm:pt modelId="{D626D558-4183-4880-8830-E4B2F46D972F}" type="pres">
      <dgm:prSet presAssocID="{EF0EB038-342F-4E2B-9AE9-B6E236A6CF59}" presName="thickLine" presStyleLbl="alignNode1" presStyleIdx="3" presStyleCnt="4"/>
      <dgm:spPr/>
    </dgm:pt>
    <dgm:pt modelId="{B7368AAC-71FA-4F6D-BE34-7183393815B9}" type="pres">
      <dgm:prSet presAssocID="{EF0EB038-342F-4E2B-9AE9-B6E236A6CF59}" presName="horz1" presStyleCnt="0"/>
      <dgm:spPr/>
    </dgm:pt>
    <dgm:pt modelId="{68343890-14A1-406A-A34C-3D2B791F2678}" type="pres">
      <dgm:prSet presAssocID="{EF0EB038-342F-4E2B-9AE9-B6E236A6CF59}" presName="tx1" presStyleLbl="revTx" presStyleIdx="3" presStyleCnt="4"/>
      <dgm:spPr/>
    </dgm:pt>
    <dgm:pt modelId="{DDEE2489-CF15-4CA1-8F2C-6A34B3ECFAC8}" type="pres">
      <dgm:prSet presAssocID="{EF0EB038-342F-4E2B-9AE9-B6E236A6CF59}" presName="vert1" presStyleCnt="0"/>
      <dgm:spPr/>
    </dgm:pt>
  </dgm:ptLst>
  <dgm:cxnLst>
    <dgm:cxn modelId="{819F671B-A305-407E-9049-F415F85DFC3F}" type="presOf" srcId="{5ADEC946-F144-406D-9404-9EC518BD4E4A}" destId="{929DED8F-A266-4DB6-9B82-88DEA903961B}" srcOrd="0" destOrd="0" presId="urn:microsoft.com/office/officeart/2008/layout/LinedList"/>
    <dgm:cxn modelId="{6005CF2F-CE9B-4A34-A9E9-6715589F7587}" type="presOf" srcId="{39C29EDF-9DE8-4022-A79F-323F2E0591D2}" destId="{ABC5CEE2-8C58-449A-BE5A-E8C580B1DE2B}" srcOrd="0" destOrd="0" presId="urn:microsoft.com/office/officeart/2008/layout/LinedList"/>
    <dgm:cxn modelId="{8A09E25D-0475-45AA-AFF4-6871BB0B1F7A}" srcId="{5ADEC946-F144-406D-9404-9EC518BD4E4A}" destId="{EF0EB038-342F-4E2B-9AE9-B6E236A6CF59}" srcOrd="3" destOrd="0" parTransId="{25412CF4-B9FA-40DA-8880-1051AF508B42}" sibTransId="{F9F78789-586C-490B-8656-9E0BD88DC10D}"/>
    <dgm:cxn modelId="{50464176-8390-46AE-9DBE-EFAAAF670ADF}" type="presOf" srcId="{83FA8D1B-D56F-477F-8CB3-B80E40A1D92A}" destId="{A696BF91-3C89-4A22-85CA-7D7CF1FB4F6E}" srcOrd="0" destOrd="0" presId="urn:microsoft.com/office/officeart/2008/layout/LinedList"/>
    <dgm:cxn modelId="{CD3B75B8-4D31-49A4-BC97-3340A582A8C1}" type="presOf" srcId="{EF0EB038-342F-4E2B-9AE9-B6E236A6CF59}" destId="{68343890-14A1-406A-A34C-3D2B791F2678}" srcOrd="0" destOrd="0" presId="urn:microsoft.com/office/officeart/2008/layout/LinedList"/>
    <dgm:cxn modelId="{63A36EC2-751C-45C9-9581-854C44E29372}" srcId="{5ADEC946-F144-406D-9404-9EC518BD4E4A}" destId="{83FA8D1B-D56F-477F-8CB3-B80E40A1D92A}" srcOrd="2" destOrd="0" parTransId="{0D3989F9-5054-4B0D-A947-95F5D85746D6}" sibTransId="{CBAE0A3B-E90C-4B88-9B4C-F4ED5AFA9CFA}"/>
    <dgm:cxn modelId="{067AB2DB-27F9-474B-8635-1A77E6B648DD}" srcId="{5ADEC946-F144-406D-9404-9EC518BD4E4A}" destId="{7A03EB12-D68B-4DBB-9C8F-539EBC6992A0}" srcOrd="1" destOrd="0" parTransId="{7DA8F513-901F-432B-9B4E-F37F720F9730}" sibTransId="{B70E2D21-C681-4712-B2F1-EBE4F4F11FC6}"/>
    <dgm:cxn modelId="{047DBCF9-2795-4E9E-B536-AF9D6518FA26}" type="presOf" srcId="{7A03EB12-D68B-4DBB-9C8F-539EBC6992A0}" destId="{9FA6256D-08FD-4C9A-A2EB-BEFDEC7B4A8E}" srcOrd="0" destOrd="0" presId="urn:microsoft.com/office/officeart/2008/layout/LinedList"/>
    <dgm:cxn modelId="{1B5750FD-A733-48DC-B535-63F5232FAFDE}" srcId="{5ADEC946-F144-406D-9404-9EC518BD4E4A}" destId="{39C29EDF-9DE8-4022-A79F-323F2E0591D2}" srcOrd="0" destOrd="0" parTransId="{4B041731-739F-4B84-9F3B-6C50BCDA5C35}" sibTransId="{3C26622F-768F-4E72-BFA4-A60F019ECC0E}"/>
    <dgm:cxn modelId="{0F7BAA5A-11F3-4BC1-9688-87524CC3B025}" type="presParOf" srcId="{929DED8F-A266-4DB6-9B82-88DEA903961B}" destId="{3A2C9906-EEEF-4167-B868-81211F8E9E04}" srcOrd="0" destOrd="0" presId="urn:microsoft.com/office/officeart/2008/layout/LinedList"/>
    <dgm:cxn modelId="{F10A6C0E-3669-4862-AF45-C4AF4083FC2D}" type="presParOf" srcId="{929DED8F-A266-4DB6-9B82-88DEA903961B}" destId="{58616815-F8A4-4AA7-BCB4-F6DED129C07D}" srcOrd="1" destOrd="0" presId="urn:microsoft.com/office/officeart/2008/layout/LinedList"/>
    <dgm:cxn modelId="{4E89483C-ADCC-4CF9-8B56-24108D86E99B}" type="presParOf" srcId="{58616815-F8A4-4AA7-BCB4-F6DED129C07D}" destId="{ABC5CEE2-8C58-449A-BE5A-E8C580B1DE2B}" srcOrd="0" destOrd="0" presId="urn:microsoft.com/office/officeart/2008/layout/LinedList"/>
    <dgm:cxn modelId="{AC674FEA-935A-4DE4-82D2-AF69596A5749}" type="presParOf" srcId="{58616815-F8A4-4AA7-BCB4-F6DED129C07D}" destId="{98CA1840-A429-48C3-8E4F-CA2467E0B224}" srcOrd="1" destOrd="0" presId="urn:microsoft.com/office/officeart/2008/layout/LinedList"/>
    <dgm:cxn modelId="{DAA42D7A-968F-46EC-9BA7-641C58C1D711}" type="presParOf" srcId="{929DED8F-A266-4DB6-9B82-88DEA903961B}" destId="{BF0CE298-AAE7-4B80-84FB-180117E71209}" srcOrd="2" destOrd="0" presId="urn:microsoft.com/office/officeart/2008/layout/LinedList"/>
    <dgm:cxn modelId="{0B57208B-E4D0-4D7B-A991-6BC6096EE89B}" type="presParOf" srcId="{929DED8F-A266-4DB6-9B82-88DEA903961B}" destId="{8ED6E4BD-4B9D-4280-8859-17A65011EEA3}" srcOrd="3" destOrd="0" presId="urn:microsoft.com/office/officeart/2008/layout/LinedList"/>
    <dgm:cxn modelId="{9F4236C0-98D3-4E21-A2D5-EC4CDE335749}" type="presParOf" srcId="{8ED6E4BD-4B9D-4280-8859-17A65011EEA3}" destId="{9FA6256D-08FD-4C9A-A2EB-BEFDEC7B4A8E}" srcOrd="0" destOrd="0" presId="urn:microsoft.com/office/officeart/2008/layout/LinedList"/>
    <dgm:cxn modelId="{585E65B7-78D1-4F5C-A890-006B45D7FCB3}" type="presParOf" srcId="{8ED6E4BD-4B9D-4280-8859-17A65011EEA3}" destId="{52DA52F6-87B6-4A7E-9244-1FCC07D5BFCB}" srcOrd="1" destOrd="0" presId="urn:microsoft.com/office/officeart/2008/layout/LinedList"/>
    <dgm:cxn modelId="{4F56B136-439B-4837-9BB4-345498B39AE8}" type="presParOf" srcId="{929DED8F-A266-4DB6-9B82-88DEA903961B}" destId="{B99009A7-4C4F-43D3-B7DC-069531D02156}" srcOrd="4" destOrd="0" presId="urn:microsoft.com/office/officeart/2008/layout/LinedList"/>
    <dgm:cxn modelId="{88BA8205-C39D-4BC1-A3C3-907041303A29}" type="presParOf" srcId="{929DED8F-A266-4DB6-9B82-88DEA903961B}" destId="{F15FC774-6B73-4A7F-A033-787E3BC67BCF}" srcOrd="5" destOrd="0" presId="urn:microsoft.com/office/officeart/2008/layout/LinedList"/>
    <dgm:cxn modelId="{4392344F-3417-421B-88BA-58B9023BE3DE}" type="presParOf" srcId="{F15FC774-6B73-4A7F-A033-787E3BC67BCF}" destId="{A696BF91-3C89-4A22-85CA-7D7CF1FB4F6E}" srcOrd="0" destOrd="0" presId="urn:microsoft.com/office/officeart/2008/layout/LinedList"/>
    <dgm:cxn modelId="{41AB2875-874D-4C30-852B-D39CA51896DB}" type="presParOf" srcId="{F15FC774-6B73-4A7F-A033-787E3BC67BCF}" destId="{D726DC70-08E5-46E8-839D-84DF5114D907}" srcOrd="1" destOrd="0" presId="urn:microsoft.com/office/officeart/2008/layout/LinedList"/>
    <dgm:cxn modelId="{CF5DFDD4-C498-4C67-B8D5-54B13A4717B2}" type="presParOf" srcId="{929DED8F-A266-4DB6-9B82-88DEA903961B}" destId="{D626D558-4183-4880-8830-E4B2F46D972F}" srcOrd="6" destOrd="0" presId="urn:microsoft.com/office/officeart/2008/layout/LinedList"/>
    <dgm:cxn modelId="{C0DC7D12-070E-4F0C-8C10-DA06A889BC9F}" type="presParOf" srcId="{929DED8F-A266-4DB6-9B82-88DEA903961B}" destId="{B7368AAC-71FA-4F6D-BE34-7183393815B9}" srcOrd="7" destOrd="0" presId="urn:microsoft.com/office/officeart/2008/layout/LinedList"/>
    <dgm:cxn modelId="{072E2EAF-D12B-4A13-AC57-471092952829}" type="presParOf" srcId="{B7368AAC-71FA-4F6D-BE34-7183393815B9}" destId="{68343890-14A1-406A-A34C-3D2B791F2678}" srcOrd="0" destOrd="0" presId="urn:microsoft.com/office/officeart/2008/layout/LinedList"/>
    <dgm:cxn modelId="{60D49042-A644-4F3D-811C-1DC7C0E5B5A4}" type="presParOf" srcId="{B7368AAC-71FA-4F6D-BE34-7183393815B9}" destId="{DDEE2489-CF15-4CA1-8F2C-6A34B3ECFA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DEC946-F144-406D-9404-9EC518BD4E4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9C29EDF-9DE8-4022-A79F-323F2E0591D2}">
      <dgm:prSet/>
      <dgm:spPr/>
      <dgm:t>
        <a:bodyPr/>
        <a:lstStyle/>
        <a:p>
          <a:pPr algn="l"/>
          <a:r>
            <a:rPr lang="es-CL" b="1" dirty="0"/>
            <a:t>Sobre la revitalización del mapuzugun:</a:t>
          </a:r>
        </a:p>
        <a:p>
          <a:pPr algn="just"/>
          <a:r>
            <a:rPr lang="es-CL" dirty="0"/>
            <a:t>1. Aparece la necesidad de sacar la lengua fuera de los espacios domésticos e intracomunitarias e incorporarla en los medios de comunicación y espacios públicos. Ello con una fuerte inyección de recursos desde Estado.</a:t>
          </a:r>
          <a:endParaRPr lang="en-US" dirty="0"/>
        </a:p>
      </dgm:t>
    </dgm:pt>
    <dgm:pt modelId="{4B041731-739F-4B84-9F3B-6C50BCDA5C35}" type="parTrans" cxnId="{1B5750FD-A733-48DC-B535-63F5232FAFDE}">
      <dgm:prSet/>
      <dgm:spPr/>
      <dgm:t>
        <a:bodyPr/>
        <a:lstStyle/>
        <a:p>
          <a:endParaRPr lang="en-US"/>
        </a:p>
      </dgm:t>
    </dgm:pt>
    <dgm:pt modelId="{3C26622F-768F-4E72-BFA4-A60F019ECC0E}" type="sibTrans" cxnId="{1B5750FD-A733-48DC-B535-63F5232FAFDE}">
      <dgm:prSet/>
      <dgm:spPr/>
      <dgm:t>
        <a:bodyPr/>
        <a:lstStyle/>
        <a:p>
          <a:endParaRPr lang="en-US"/>
        </a:p>
      </dgm:t>
    </dgm:pt>
    <dgm:pt modelId="{7A03EB12-D68B-4DBB-9C8F-539EBC6992A0}">
      <dgm:prSet/>
      <dgm:spPr/>
      <dgm:t>
        <a:bodyPr/>
        <a:lstStyle/>
        <a:p>
          <a:r>
            <a:rPr lang="es-CL" dirty="0"/>
            <a:t>2. También, la necesidad de nombre en mapuzugun los dispositivos asociados a la vida moderna (tecnologías, dispositivos y conceptos técnicos en distintas áreas). Lo que implica la creación de neologismos desde y con los distintos actores locales interesados (Educadores tradicionales, líderes tradicionales, dirigentes y hablantes de la lengua mapuche)</a:t>
          </a:r>
          <a:endParaRPr lang="en-US" dirty="0"/>
        </a:p>
      </dgm:t>
    </dgm:pt>
    <dgm:pt modelId="{7DA8F513-901F-432B-9B4E-F37F720F9730}" type="parTrans" cxnId="{067AB2DB-27F9-474B-8635-1A77E6B648DD}">
      <dgm:prSet/>
      <dgm:spPr/>
      <dgm:t>
        <a:bodyPr/>
        <a:lstStyle/>
        <a:p>
          <a:endParaRPr lang="en-US"/>
        </a:p>
      </dgm:t>
    </dgm:pt>
    <dgm:pt modelId="{B70E2D21-C681-4712-B2F1-EBE4F4F11FC6}" type="sibTrans" cxnId="{067AB2DB-27F9-474B-8635-1A77E6B648DD}">
      <dgm:prSet/>
      <dgm:spPr/>
      <dgm:t>
        <a:bodyPr/>
        <a:lstStyle/>
        <a:p>
          <a:endParaRPr lang="en-US"/>
        </a:p>
      </dgm:t>
    </dgm:pt>
    <dgm:pt modelId="{83FA8D1B-D56F-477F-8CB3-B80E40A1D92A}">
      <dgm:prSet/>
      <dgm:spPr/>
      <dgm:t>
        <a:bodyPr/>
        <a:lstStyle/>
        <a:p>
          <a:r>
            <a:rPr lang="es-CL" dirty="0"/>
            <a:t>3. La necesidad de preparación didáctica de los ET, dado que su labor –a ratos- se aprecia como aburrida, tediosa o agotadora para los educandos.</a:t>
          </a:r>
        </a:p>
        <a:p>
          <a:r>
            <a:rPr lang="es-CL" dirty="0"/>
            <a:t>4. Que la incorporación del profesor mentor sea vista como un incentivo y no como una suerte de “castigo” hacia éste. </a:t>
          </a:r>
          <a:endParaRPr lang="en-US" dirty="0"/>
        </a:p>
      </dgm:t>
    </dgm:pt>
    <dgm:pt modelId="{0D3989F9-5054-4B0D-A947-95F5D85746D6}" type="parTrans" cxnId="{63A36EC2-751C-45C9-9581-854C44E29372}">
      <dgm:prSet/>
      <dgm:spPr/>
      <dgm:t>
        <a:bodyPr/>
        <a:lstStyle/>
        <a:p>
          <a:endParaRPr lang="en-US"/>
        </a:p>
      </dgm:t>
    </dgm:pt>
    <dgm:pt modelId="{CBAE0A3B-E90C-4B88-9B4C-F4ED5AFA9CFA}" type="sibTrans" cxnId="{63A36EC2-751C-45C9-9581-854C44E29372}">
      <dgm:prSet/>
      <dgm:spPr/>
      <dgm:t>
        <a:bodyPr/>
        <a:lstStyle/>
        <a:p>
          <a:endParaRPr lang="en-US"/>
        </a:p>
      </dgm:t>
    </dgm:pt>
    <dgm:pt modelId="{EF0EB038-342F-4E2B-9AE9-B6E236A6CF59}">
      <dgm:prSet/>
      <dgm:spPr/>
      <dgm:t>
        <a:bodyPr/>
        <a:lstStyle/>
        <a:p>
          <a:r>
            <a:rPr lang="es-CL" dirty="0"/>
            <a:t>5. Respecto de las “identidades territoriales” no se aprecia una ininteligibilidad en el uso de la lengua entre hablantes de territorios distintos, más allá de los matices y variantes naturales existentes.</a:t>
          </a:r>
        </a:p>
        <a:p>
          <a:r>
            <a:rPr lang="es-CL" dirty="0"/>
            <a:t>6. En términos de vitalidad, la zona </a:t>
          </a:r>
          <a:r>
            <a:rPr lang="es-CL" dirty="0" err="1"/>
            <a:t>pewenche</a:t>
          </a:r>
          <a:r>
            <a:rPr lang="es-CL" dirty="0"/>
            <a:t> y </a:t>
          </a:r>
          <a:r>
            <a:rPr lang="es-CL" dirty="0" err="1"/>
            <a:t>wenteche</a:t>
          </a:r>
          <a:r>
            <a:rPr lang="es-CL" dirty="0"/>
            <a:t> aparecen con mayores prácticas en el uso de la lengua especialmente en los espacios rituales como el </a:t>
          </a:r>
          <a:r>
            <a:rPr lang="es-CL" dirty="0" err="1"/>
            <a:t>gillatun</a:t>
          </a:r>
          <a:r>
            <a:rPr lang="es-CL" dirty="0"/>
            <a:t> o </a:t>
          </a:r>
          <a:r>
            <a:rPr lang="es-CL" dirty="0" err="1"/>
            <a:t>kamarikun</a:t>
          </a:r>
          <a:r>
            <a:rPr lang="es-CL" dirty="0"/>
            <a:t>, así como de la mayor cantidad de agentes culturales hablantes </a:t>
          </a:r>
          <a:endParaRPr lang="en-US" dirty="0"/>
        </a:p>
      </dgm:t>
    </dgm:pt>
    <dgm:pt modelId="{25412CF4-B9FA-40DA-8880-1051AF508B42}" type="parTrans" cxnId="{8A09E25D-0475-45AA-AFF4-6871BB0B1F7A}">
      <dgm:prSet/>
      <dgm:spPr/>
      <dgm:t>
        <a:bodyPr/>
        <a:lstStyle/>
        <a:p>
          <a:endParaRPr lang="es-ES"/>
        </a:p>
      </dgm:t>
    </dgm:pt>
    <dgm:pt modelId="{F9F78789-586C-490B-8656-9E0BD88DC10D}" type="sibTrans" cxnId="{8A09E25D-0475-45AA-AFF4-6871BB0B1F7A}">
      <dgm:prSet/>
      <dgm:spPr/>
      <dgm:t>
        <a:bodyPr/>
        <a:lstStyle/>
        <a:p>
          <a:endParaRPr lang="es-ES"/>
        </a:p>
      </dgm:t>
    </dgm:pt>
    <dgm:pt modelId="{929DED8F-A266-4DB6-9B82-88DEA903961B}" type="pres">
      <dgm:prSet presAssocID="{5ADEC946-F144-406D-9404-9EC518BD4E4A}" presName="vert0" presStyleCnt="0">
        <dgm:presLayoutVars>
          <dgm:dir/>
          <dgm:animOne val="branch"/>
          <dgm:animLvl val="lvl"/>
        </dgm:presLayoutVars>
      </dgm:prSet>
      <dgm:spPr/>
    </dgm:pt>
    <dgm:pt modelId="{3A2C9906-EEEF-4167-B868-81211F8E9E04}" type="pres">
      <dgm:prSet presAssocID="{39C29EDF-9DE8-4022-A79F-323F2E0591D2}" presName="thickLine" presStyleLbl="alignNode1" presStyleIdx="0" presStyleCnt="4"/>
      <dgm:spPr/>
    </dgm:pt>
    <dgm:pt modelId="{58616815-F8A4-4AA7-BCB4-F6DED129C07D}" type="pres">
      <dgm:prSet presAssocID="{39C29EDF-9DE8-4022-A79F-323F2E0591D2}" presName="horz1" presStyleCnt="0"/>
      <dgm:spPr/>
    </dgm:pt>
    <dgm:pt modelId="{ABC5CEE2-8C58-449A-BE5A-E8C580B1DE2B}" type="pres">
      <dgm:prSet presAssocID="{39C29EDF-9DE8-4022-A79F-323F2E0591D2}" presName="tx1" presStyleLbl="revTx" presStyleIdx="0" presStyleCnt="4"/>
      <dgm:spPr/>
    </dgm:pt>
    <dgm:pt modelId="{98CA1840-A429-48C3-8E4F-CA2467E0B224}" type="pres">
      <dgm:prSet presAssocID="{39C29EDF-9DE8-4022-A79F-323F2E0591D2}" presName="vert1" presStyleCnt="0"/>
      <dgm:spPr/>
    </dgm:pt>
    <dgm:pt modelId="{BF0CE298-AAE7-4B80-84FB-180117E71209}" type="pres">
      <dgm:prSet presAssocID="{7A03EB12-D68B-4DBB-9C8F-539EBC6992A0}" presName="thickLine" presStyleLbl="alignNode1" presStyleIdx="1" presStyleCnt="4"/>
      <dgm:spPr/>
    </dgm:pt>
    <dgm:pt modelId="{8ED6E4BD-4B9D-4280-8859-17A65011EEA3}" type="pres">
      <dgm:prSet presAssocID="{7A03EB12-D68B-4DBB-9C8F-539EBC6992A0}" presName="horz1" presStyleCnt="0"/>
      <dgm:spPr/>
    </dgm:pt>
    <dgm:pt modelId="{9FA6256D-08FD-4C9A-A2EB-BEFDEC7B4A8E}" type="pres">
      <dgm:prSet presAssocID="{7A03EB12-D68B-4DBB-9C8F-539EBC6992A0}" presName="tx1" presStyleLbl="revTx" presStyleIdx="1" presStyleCnt="4"/>
      <dgm:spPr/>
    </dgm:pt>
    <dgm:pt modelId="{52DA52F6-87B6-4A7E-9244-1FCC07D5BFCB}" type="pres">
      <dgm:prSet presAssocID="{7A03EB12-D68B-4DBB-9C8F-539EBC6992A0}" presName="vert1" presStyleCnt="0"/>
      <dgm:spPr/>
    </dgm:pt>
    <dgm:pt modelId="{B99009A7-4C4F-43D3-B7DC-069531D02156}" type="pres">
      <dgm:prSet presAssocID="{83FA8D1B-D56F-477F-8CB3-B80E40A1D92A}" presName="thickLine" presStyleLbl="alignNode1" presStyleIdx="2" presStyleCnt="4"/>
      <dgm:spPr/>
    </dgm:pt>
    <dgm:pt modelId="{F15FC774-6B73-4A7F-A033-787E3BC67BCF}" type="pres">
      <dgm:prSet presAssocID="{83FA8D1B-D56F-477F-8CB3-B80E40A1D92A}" presName="horz1" presStyleCnt="0"/>
      <dgm:spPr/>
    </dgm:pt>
    <dgm:pt modelId="{A696BF91-3C89-4A22-85CA-7D7CF1FB4F6E}" type="pres">
      <dgm:prSet presAssocID="{83FA8D1B-D56F-477F-8CB3-B80E40A1D92A}" presName="tx1" presStyleLbl="revTx" presStyleIdx="2" presStyleCnt="4"/>
      <dgm:spPr/>
    </dgm:pt>
    <dgm:pt modelId="{D726DC70-08E5-46E8-839D-84DF5114D907}" type="pres">
      <dgm:prSet presAssocID="{83FA8D1B-D56F-477F-8CB3-B80E40A1D92A}" presName="vert1" presStyleCnt="0"/>
      <dgm:spPr/>
    </dgm:pt>
    <dgm:pt modelId="{D626D558-4183-4880-8830-E4B2F46D972F}" type="pres">
      <dgm:prSet presAssocID="{EF0EB038-342F-4E2B-9AE9-B6E236A6CF59}" presName="thickLine" presStyleLbl="alignNode1" presStyleIdx="3" presStyleCnt="4"/>
      <dgm:spPr/>
    </dgm:pt>
    <dgm:pt modelId="{B7368AAC-71FA-4F6D-BE34-7183393815B9}" type="pres">
      <dgm:prSet presAssocID="{EF0EB038-342F-4E2B-9AE9-B6E236A6CF59}" presName="horz1" presStyleCnt="0"/>
      <dgm:spPr/>
    </dgm:pt>
    <dgm:pt modelId="{68343890-14A1-406A-A34C-3D2B791F2678}" type="pres">
      <dgm:prSet presAssocID="{EF0EB038-342F-4E2B-9AE9-B6E236A6CF59}" presName="tx1" presStyleLbl="revTx" presStyleIdx="3" presStyleCnt="4" custScaleY="139266"/>
      <dgm:spPr/>
    </dgm:pt>
    <dgm:pt modelId="{DDEE2489-CF15-4CA1-8F2C-6A34B3ECFAC8}" type="pres">
      <dgm:prSet presAssocID="{EF0EB038-342F-4E2B-9AE9-B6E236A6CF59}" presName="vert1" presStyleCnt="0"/>
      <dgm:spPr/>
    </dgm:pt>
  </dgm:ptLst>
  <dgm:cxnLst>
    <dgm:cxn modelId="{819F671B-A305-407E-9049-F415F85DFC3F}" type="presOf" srcId="{5ADEC946-F144-406D-9404-9EC518BD4E4A}" destId="{929DED8F-A266-4DB6-9B82-88DEA903961B}" srcOrd="0" destOrd="0" presId="urn:microsoft.com/office/officeart/2008/layout/LinedList"/>
    <dgm:cxn modelId="{6005CF2F-CE9B-4A34-A9E9-6715589F7587}" type="presOf" srcId="{39C29EDF-9DE8-4022-A79F-323F2E0591D2}" destId="{ABC5CEE2-8C58-449A-BE5A-E8C580B1DE2B}" srcOrd="0" destOrd="0" presId="urn:microsoft.com/office/officeart/2008/layout/LinedList"/>
    <dgm:cxn modelId="{8A09E25D-0475-45AA-AFF4-6871BB0B1F7A}" srcId="{5ADEC946-F144-406D-9404-9EC518BD4E4A}" destId="{EF0EB038-342F-4E2B-9AE9-B6E236A6CF59}" srcOrd="3" destOrd="0" parTransId="{25412CF4-B9FA-40DA-8880-1051AF508B42}" sibTransId="{F9F78789-586C-490B-8656-9E0BD88DC10D}"/>
    <dgm:cxn modelId="{50464176-8390-46AE-9DBE-EFAAAF670ADF}" type="presOf" srcId="{83FA8D1B-D56F-477F-8CB3-B80E40A1D92A}" destId="{A696BF91-3C89-4A22-85CA-7D7CF1FB4F6E}" srcOrd="0" destOrd="0" presId="urn:microsoft.com/office/officeart/2008/layout/LinedList"/>
    <dgm:cxn modelId="{CD3B75B8-4D31-49A4-BC97-3340A582A8C1}" type="presOf" srcId="{EF0EB038-342F-4E2B-9AE9-B6E236A6CF59}" destId="{68343890-14A1-406A-A34C-3D2B791F2678}" srcOrd="0" destOrd="0" presId="urn:microsoft.com/office/officeart/2008/layout/LinedList"/>
    <dgm:cxn modelId="{63A36EC2-751C-45C9-9581-854C44E29372}" srcId="{5ADEC946-F144-406D-9404-9EC518BD4E4A}" destId="{83FA8D1B-D56F-477F-8CB3-B80E40A1D92A}" srcOrd="2" destOrd="0" parTransId="{0D3989F9-5054-4B0D-A947-95F5D85746D6}" sibTransId="{CBAE0A3B-E90C-4B88-9B4C-F4ED5AFA9CFA}"/>
    <dgm:cxn modelId="{067AB2DB-27F9-474B-8635-1A77E6B648DD}" srcId="{5ADEC946-F144-406D-9404-9EC518BD4E4A}" destId="{7A03EB12-D68B-4DBB-9C8F-539EBC6992A0}" srcOrd="1" destOrd="0" parTransId="{7DA8F513-901F-432B-9B4E-F37F720F9730}" sibTransId="{B70E2D21-C681-4712-B2F1-EBE4F4F11FC6}"/>
    <dgm:cxn modelId="{047DBCF9-2795-4E9E-B536-AF9D6518FA26}" type="presOf" srcId="{7A03EB12-D68B-4DBB-9C8F-539EBC6992A0}" destId="{9FA6256D-08FD-4C9A-A2EB-BEFDEC7B4A8E}" srcOrd="0" destOrd="0" presId="urn:microsoft.com/office/officeart/2008/layout/LinedList"/>
    <dgm:cxn modelId="{1B5750FD-A733-48DC-B535-63F5232FAFDE}" srcId="{5ADEC946-F144-406D-9404-9EC518BD4E4A}" destId="{39C29EDF-9DE8-4022-A79F-323F2E0591D2}" srcOrd="0" destOrd="0" parTransId="{4B041731-739F-4B84-9F3B-6C50BCDA5C35}" sibTransId="{3C26622F-768F-4E72-BFA4-A60F019ECC0E}"/>
    <dgm:cxn modelId="{0F7BAA5A-11F3-4BC1-9688-87524CC3B025}" type="presParOf" srcId="{929DED8F-A266-4DB6-9B82-88DEA903961B}" destId="{3A2C9906-EEEF-4167-B868-81211F8E9E04}" srcOrd="0" destOrd="0" presId="urn:microsoft.com/office/officeart/2008/layout/LinedList"/>
    <dgm:cxn modelId="{F10A6C0E-3669-4862-AF45-C4AF4083FC2D}" type="presParOf" srcId="{929DED8F-A266-4DB6-9B82-88DEA903961B}" destId="{58616815-F8A4-4AA7-BCB4-F6DED129C07D}" srcOrd="1" destOrd="0" presId="urn:microsoft.com/office/officeart/2008/layout/LinedList"/>
    <dgm:cxn modelId="{4E89483C-ADCC-4CF9-8B56-24108D86E99B}" type="presParOf" srcId="{58616815-F8A4-4AA7-BCB4-F6DED129C07D}" destId="{ABC5CEE2-8C58-449A-BE5A-E8C580B1DE2B}" srcOrd="0" destOrd="0" presId="urn:microsoft.com/office/officeart/2008/layout/LinedList"/>
    <dgm:cxn modelId="{AC674FEA-935A-4DE4-82D2-AF69596A5749}" type="presParOf" srcId="{58616815-F8A4-4AA7-BCB4-F6DED129C07D}" destId="{98CA1840-A429-48C3-8E4F-CA2467E0B224}" srcOrd="1" destOrd="0" presId="urn:microsoft.com/office/officeart/2008/layout/LinedList"/>
    <dgm:cxn modelId="{DAA42D7A-968F-46EC-9BA7-641C58C1D711}" type="presParOf" srcId="{929DED8F-A266-4DB6-9B82-88DEA903961B}" destId="{BF0CE298-AAE7-4B80-84FB-180117E71209}" srcOrd="2" destOrd="0" presId="urn:microsoft.com/office/officeart/2008/layout/LinedList"/>
    <dgm:cxn modelId="{0B57208B-E4D0-4D7B-A991-6BC6096EE89B}" type="presParOf" srcId="{929DED8F-A266-4DB6-9B82-88DEA903961B}" destId="{8ED6E4BD-4B9D-4280-8859-17A65011EEA3}" srcOrd="3" destOrd="0" presId="urn:microsoft.com/office/officeart/2008/layout/LinedList"/>
    <dgm:cxn modelId="{9F4236C0-98D3-4E21-A2D5-EC4CDE335749}" type="presParOf" srcId="{8ED6E4BD-4B9D-4280-8859-17A65011EEA3}" destId="{9FA6256D-08FD-4C9A-A2EB-BEFDEC7B4A8E}" srcOrd="0" destOrd="0" presId="urn:microsoft.com/office/officeart/2008/layout/LinedList"/>
    <dgm:cxn modelId="{585E65B7-78D1-4F5C-A890-006B45D7FCB3}" type="presParOf" srcId="{8ED6E4BD-4B9D-4280-8859-17A65011EEA3}" destId="{52DA52F6-87B6-4A7E-9244-1FCC07D5BFCB}" srcOrd="1" destOrd="0" presId="urn:microsoft.com/office/officeart/2008/layout/LinedList"/>
    <dgm:cxn modelId="{4F56B136-439B-4837-9BB4-345498B39AE8}" type="presParOf" srcId="{929DED8F-A266-4DB6-9B82-88DEA903961B}" destId="{B99009A7-4C4F-43D3-B7DC-069531D02156}" srcOrd="4" destOrd="0" presId="urn:microsoft.com/office/officeart/2008/layout/LinedList"/>
    <dgm:cxn modelId="{88BA8205-C39D-4BC1-A3C3-907041303A29}" type="presParOf" srcId="{929DED8F-A266-4DB6-9B82-88DEA903961B}" destId="{F15FC774-6B73-4A7F-A033-787E3BC67BCF}" srcOrd="5" destOrd="0" presId="urn:microsoft.com/office/officeart/2008/layout/LinedList"/>
    <dgm:cxn modelId="{4392344F-3417-421B-88BA-58B9023BE3DE}" type="presParOf" srcId="{F15FC774-6B73-4A7F-A033-787E3BC67BCF}" destId="{A696BF91-3C89-4A22-85CA-7D7CF1FB4F6E}" srcOrd="0" destOrd="0" presId="urn:microsoft.com/office/officeart/2008/layout/LinedList"/>
    <dgm:cxn modelId="{41AB2875-874D-4C30-852B-D39CA51896DB}" type="presParOf" srcId="{F15FC774-6B73-4A7F-A033-787E3BC67BCF}" destId="{D726DC70-08E5-46E8-839D-84DF5114D907}" srcOrd="1" destOrd="0" presId="urn:microsoft.com/office/officeart/2008/layout/LinedList"/>
    <dgm:cxn modelId="{CF5DFDD4-C498-4C67-B8D5-54B13A4717B2}" type="presParOf" srcId="{929DED8F-A266-4DB6-9B82-88DEA903961B}" destId="{D626D558-4183-4880-8830-E4B2F46D972F}" srcOrd="6" destOrd="0" presId="urn:microsoft.com/office/officeart/2008/layout/LinedList"/>
    <dgm:cxn modelId="{C0DC7D12-070E-4F0C-8C10-DA06A889BC9F}" type="presParOf" srcId="{929DED8F-A266-4DB6-9B82-88DEA903961B}" destId="{B7368AAC-71FA-4F6D-BE34-7183393815B9}" srcOrd="7" destOrd="0" presId="urn:microsoft.com/office/officeart/2008/layout/LinedList"/>
    <dgm:cxn modelId="{072E2EAF-D12B-4A13-AC57-471092952829}" type="presParOf" srcId="{B7368AAC-71FA-4F6D-BE34-7183393815B9}" destId="{68343890-14A1-406A-A34C-3D2B791F2678}" srcOrd="0" destOrd="0" presId="urn:microsoft.com/office/officeart/2008/layout/LinedList"/>
    <dgm:cxn modelId="{60D49042-A644-4F3D-811C-1DC7C0E5B5A4}" type="presParOf" srcId="{B7368AAC-71FA-4F6D-BE34-7183393815B9}" destId="{DDEE2489-CF15-4CA1-8F2C-6A34B3ECFA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165D2A-7FE9-49D3-87B6-C23907AE62B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0FC9D8-E7A6-4C5A-B7D9-3603E227C5A4}">
      <dgm:prSet/>
      <dgm:spPr/>
      <dgm:t>
        <a:bodyPr/>
        <a:lstStyle/>
        <a:p>
          <a:r>
            <a:rPr lang="es-419"/>
            <a:t>Fluidez en uso de lengua mapuzugun se da mayormente en Adultos mayores</a:t>
          </a:r>
          <a:endParaRPr lang="en-US"/>
        </a:p>
      </dgm:t>
    </dgm:pt>
    <dgm:pt modelId="{2E859F65-F95D-4888-9F90-C3558A5E05DD}" type="parTrans" cxnId="{620A0532-12D8-43D7-9E2D-35BEB016F68F}">
      <dgm:prSet/>
      <dgm:spPr/>
      <dgm:t>
        <a:bodyPr/>
        <a:lstStyle/>
        <a:p>
          <a:endParaRPr lang="en-US"/>
        </a:p>
      </dgm:t>
    </dgm:pt>
    <dgm:pt modelId="{2B8C3B0F-5C24-4914-B91E-2A95FD7351D7}" type="sibTrans" cxnId="{620A0532-12D8-43D7-9E2D-35BEB016F68F}">
      <dgm:prSet/>
      <dgm:spPr/>
      <dgm:t>
        <a:bodyPr/>
        <a:lstStyle/>
        <a:p>
          <a:endParaRPr lang="en-US"/>
        </a:p>
      </dgm:t>
    </dgm:pt>
    <dgm:pt modelId="{6DE5C42F-0064-44F9-9FE7-3C7AD58D4AFF}">
      <dgm:prSet/>
      <dgm:spPr/>
      <dgm:t>
        <a:bodyPr/>
        <a:lstStyle/>
        <a:p>
          <a:r>
            <a:rPr lang="es-419"/>
            <a:t>Uso alternado de la lengua castellano y mapuzugun en conversaciones </a:t>
          </a:r>
          <a:endParaRPr lang="en-US"/>
        </a:p>
      </dgm:t>
    </dgm:pt>
    <dgm:pt modelId="{F8674A6C-34DB-4186-AD48-CBF77608A602}" type="parTrans" cxnId="{10C93B91-295F-416C-AFD7-02D84EB5F915}">
      <dgm:prSet/>
      <dgm:spPr/>
      <dgm:t>
        <a:bodyPr/>
        <a:lstStyle/>
        <a:p>
          <a:endParaRPr lang="en-US"/>
        </a:p>
      </dgm:t>
    </dgm:pt>
    <dgm:pt modelId="{ACDD4BF6-709D-400F-A9A0-11FFD71676DA}" type="sibTrans" cxnId="{10C93B91-295F-416C-AFD7-02D84EB5F915}">
      <dgm:prSet/>
      <dgm:spPr/>
      <dgm:t>
        <a:bodyPr/>
        <a:lstStyle/>
        <a:p>
          <a:endParaRPr lang="en-US"/>
        </a:p>
      </dgm:t>
    </dgm:pt>
    <dgm:pt modelId="{4102C075-8B1F-451B-94A3-6338A598B062}">
      <dgm:prSet/>
      <dgm:spPr/>
      <dgm:t>
        <a:bodyPr/>
        <a:lstStyle/>
        <a:p>
          <a:r>
            <a:rPr lang="es-419" dirty="0"/>
            <a:t>Discriminación como fuente  de pérdida lingüística</a:t>
          </a:r>
          <a:endParaRPr lang="en-US" dirty="0"/>
        </a:p>
      </dgm:t>
    </dgm:pt>
    <dgm:pt modelId="{113454B9-B4DB-476A-87C5-3FC557CE5DDA}" type="parTrans" cxnId="{C9E20964-8903-43B6-BC17-1FC1835351E3}">
      <dgm:prSet/>
      <dgm:spPr/>
      <dgm:t>
        <a:bodyPr/>
        <a:lstStyle/>
        <a:p>
          <a:endParaRPr lang="en-US"/>
        </a:p>
      </dgm:t>
    </dgm:pt>
    <dgm:pt modelId="{FD9E917C-B4B9-4F87-B491-898CD8F9C043}" type="sibTrans" cxnId="{C9E20964-8903-43B6-BC17-1FC1835351E3}">
      <dgm:prSet/>
      <dgm:spPr/>
      <dgm:t>
        <a:bodyPr/>
        <a:lstStyle/>
        <a:p>
          <a:endParaRPr lang="en-US"/>
        </a:p>
      </dgm:t>
    </dgm:pt>
    <dgm:pt modelId="{B15ABAD6-75C3-4F9A-9535-DD59FE7DEA2D}">
      <dgm:prSet/>
      <dgm:spPr/>
      <dgm:t>
        <a:bodyPr/>
        <a:lstStyle/>
        <a:p>
          <a:r>
            <a:rPr lang="es-419"/>
            <a:t>Rol de iglesias evangélicas</a:t>
          </a:r>
          <a:endParaRPr lang="en-US"/>
        </a:p>
      </dgm:t>
    </dgm:pt>
    <dgm:pt modelId="{22D6E5CC-89A3-453A-B052-0E596FF90195}" type="parTrans" cxnId="{83AD7C33-1ECD-43FF-9372-C12682A2435D}">
      <dgm:prSet/>
      <dgm:spPr/>
      <dgm:t>
        <a:bodyPr/>
        <a:lstStyle/>
        <a:p>
          <a:endParaRPr lang="en-US"/>
        </a:p>
      </dgm:t>
    </dgm:pt>
    <dgm:pt modelId="{341C1E39-BA41-4F7C-A018-EA7A61369AE0}" type="sibTrans" cxnId="{83AD7C33-1ECD-43FF-9372-C12682A2435D}">
      <dgm:prSet/>
      <dgm:spPr/>
      <dgm:t>
        <a:bodyPr/>
        <a:lstStyle/>
        <a:p>
          <a:endParaRPr lang="en-US"/>
        </a:p>
      </dgm:t>
    </dgm:pt>
    <dgm:pt modelId="{F6A03554-CBF6-49C8-B775-24217281DB71}">
      <dgm:prSet/>
      <dgm:spPr/>
      <dgm:t>
        <a:bodyPr/>
        <a:lstStyle/>
        <a:p>
          <a:r>
            <a:rPr lang="en-US" dirty="0" err="1"/>
            <a:t>Noción</a:t>
          </a:r>
          <a:r>
            <a:rPr lang="en-US" dirty="0"/>
            <a:t> de “</a:t>
          </a:r>
          <a:r>
            <a:rPr lang="en-US" dirty="0" err="1"/>
            <a:t>baja</a:t>
          </a:r>
          <a:r>
            <a:rPr lang="en-US" dirty="0"/>
            <a:t> </a:t>
          </a:r>
          <a:r>
            <a:rPr lang="en-US" dirty="0" err="1"/>
            <a:t>utilidad</a:t>
          </a:r>
          <a:r>
            <a:rPr lang="en-US" dirty="0"/>
            <a:t>” de </a:t>
          </a:r>
          <a:r>
            <a:rPr lang="en-US" dirty="0" err="1"/>
            <a:t>lengua</a:t>
          </a:r>
          <a:r>
            <a:rPr lang="en-US" dirty="0"/>
            <a:t> mapuzugun</a:t>
          </a:r>
        </a:p>
      </dgm:t>
    </dgm:pt>
    <dgm:pt modelId="{0420B1CE-DF12-44A9-91B8-A56E42C373DF}" type="parTrans" cxnId="{ECD8704D-9265-4F2C-B3F6-46F7ECC4EA8C}">
      <dgm:prSet/>
      <dgm:spPr/>
      <dgm:t>
        <a:bodyPr/>
        <a:lstStyle/>
        <a:p>
          <a:endParaRPr lang="es-ES"/>
        </a:p>
      </dgm:t>
    </dgm:pt>
    <dgm:pt modelId="{0B4A91FC-DF85-4D76-9F7B-AF41BF7DD493}" type="sibTrans" cxnId="{ECD8704D-9265-4F2C-B3F6-46F7ECC4EA8C}">
      <dgm:prSet/>
      <dgm:spPr/>
    </dgm:pt>
    <dgm:pt modelId="{18AFF57A-59BA-4412-8C8D-456144B68127}" type="pres">
      <dgm:prSet presAssocID="{46165D2A-7FE9-49D3-87B6-C23907AE62B6}" presName="diagram" presStyleCnt="0">
        <dgm:presLayoutVars>
          <dgm:dir/>
          <dgm:resizeHandles val="exact"/>
        </dgm:presLayoutVars>
      </dgm:prSet>
      <dgm:spPr/>
    </dgm:pt>
    <dgm:pt modelId="{DE59F275-673A-4B8A-A3F4-4B8EF7268FB9}" type="pres">
      <dgm:prSet presAssocID="{6A0FC9D8-E7A6-4C5A-B7D9-3603E227C5A4}" presName="node" presStyleLbl="node1" presStyleIdx="0" presStyleCnt="5">
        <dgm:presLayoutVars>
          <dgm:bulletEnabled val="1"/>
        </dgm:presLayoutVars>
      </dgm:prSet>
      <dgm:spPr/>
    </dgm:pt>
    <dgm:pt modelId="{AF35001F-E647-4AFD-AF4F-5A2764A69454}" type="pres">
      <dgm:prSet presAssocID="{2B8C3B0F-5C24-4914-B91E-2A95FD7351D7}" presName="sibTrans" presStyleCnt="0"/>
      <dgm:spPr/>
    </dgm:pt>
    <dgm:pt modelId="{4F1BB9FE-5421-4D0A-9B63-7469060856D2}" type="pres">
      <dgm:prSet presAssocID="{6DE5C42F-0064-44F9-9FE7-3C7AD58D4AFF}" presName="node" presStyleLbl="node1" presStyleIdx="1" presStyleCnt="5">
        <dgm:presLayoutVars>
          <dgm:bulletEnabled val="1"/>
        </dgm:presLayoutVars>
      </dgm:prSet>
      <dgm:spPr/>
    </dgm:pt>
    <dgm:pt modelId="{E1A97020-A9AF-467E-B669-FF99493B6A62}" type="pres">
      <dgm:prSet presAssocID="{ACDD4BF6-709D-400F-A9A0-11FFD71676DA}" presName="sibTrans" presStyleCnt="0"/>
      <dgm:spPr/>
    </dgm:pt>
    <dgm:pt modelId="{72523D7E-0EE8-412D-9EEA-6B34D47E72D1}" type="pres">
      <dgm:prSet presAssocID="{4102C075-8B1F-451B-94A3-6338A598B062}" presName="node" presStyleLbl="node1" presStyleIdx="2" presStyleCnt="5">
        <dgm:presLayoutVars>
          <dgm:bulletEnabled val="1"/>
        </dgm:presLayoutVars>
      </dgm:prSet>
      <dgm:spPr/>
    </dgm:pt>
    <dgm:pt modelId="{30A44F9F-1104-4167-A20B-5745FD9176CA}" type="pres">
      <dgm:prSet presAssocID="{FD9E917C-B4B9-4F87-B491-898CD8F9C043}" presName="sibTrans" presStyleCnt="0"/>
      <dgm:spPr/>
    </dgm:pt>
    <dgm:pt modelId="{0CF06720-6BFD-4574-97BF-537523B181C6}" type="pres">
      <dgm:prSet presAssocID="{F6A03554-CBF6-49C8-B775-24217281DB71}" presName="node" presStyleLbl="node1" presStyleIdx="3" presStyleCnt="5">
        <dgm:presLayoutVars>
          <dgm:bulletEnabled val="1"/>
        </dgm:presLayoutVars>
      </dgm:prSet>
      <dgm:spPr/>
    </dgm:pt>
    <dgm:pt modelId="{FCA25D48-7968-4F02-9A0A-929B0BABB182}" type="pres">
      <dgm:prSet presAssocID="{0B4A91FC-DF85-4D76-9F7B-AF41BF7DD493}" presName="sibTrans" presStyleCnt="0"/>
      <dgm:spPr/>
    </dgm:pt>
    <dgm:pt modelId="{E9528323-123D-480F-8855-A6EF91C5DC07}" type="pres">
      <dgm:prSet presAssocID="{B15ABAD6-75C3-4F9A-9535-DD59FE7DEA2D}" presName="node" presStyleLbl="node1" presStyleIdx="4" presStyleCnt="5">
        <dgm:presLayoutVars>
          <dgm:bulletEnabled val="1"/>
        </dgm:presLayoutVars>
      </dgm:prSet>
      <dgm:spPr/>
    </dgm:pt>
  </dgm:ptLst>
  <dgm:cxnLst>
    <dgm:cxn modelId="{AB1CA911-C4DB-4416-A5B2-9A8B22C62CDD}" type="presOf" srcId="{46165D2A-7FE9-49D3-87B6-C23907AE62B6}" destId="{18AFF57A-59BA-4412-8C8D-456144B68127}" srcOrd="0" destOrd="0" presId="urn:microsoft.com/office/officeart/2005/8/layout/default"/>
    <dgm:cxn modelId="{4BAF9A1B-F178-4131-B144-DA9EB127FEF7}" type="presOf" srcId="{B15ABAD6-75C3-4F9A-9535-DD59FE7DEA2D}" destId="{E9528323-123D-480F-8855-A6EF91C5DC07}" srcOrd="0" destOrd="0" presId="urn:microsoft.com/office/officeart/2005/8/layout/default"/>
    <dgm:cxn modelId="{660C621D-6D19-4BFE-88F0-DA107E375195}" type="presOf" srcId="{F6A03554-CBF6-49C8-B775-24217281DB71}" destId="{0CF06720-6BFD-4574-97BF-537523B181C6}" srcOrd="0" destOrd="0" presId="urn:microsoft.com/office/officeart/2005/8/layout/default"/>
    <dgm:cxn modelId="{620A0532-12D8-43D7-9E2D-35BEB016F68F}" srcId="{46165D2A-7FE9-49D3-87B6-C23907AE62B6}" destId="{6A0FC9D8-E7A6-4C5A-B7D9-3603E227C5A4}" srcOrd="0" destOrd="0" parTransId="{2E859F65-F95D-4888-9F90-C3558A5E05DD}" sibTransId="{2B8C3B0F-5C24-4914-B91E-2A95FD7351D7}"/>
    <dgm:cxn modelId="{83AD7C33-1ECD-43FF-9372-C12682A2435D}" srcId="{46165D2A-7FE9-49D3-87B6-C23907AE62B6}" destId="{B15ABAD6-75C3-4F9A-9535-DD59FE7DEA2D}" srcOrd="4" destOrd="0" parTransId="{22D6E5CC-89A3-453A-B052-0E596FF90195}" sibTransId="{341C1E39-BA41-4F7C-A018-EA7A61369AE0}"/>
    <dgm:cxn modelId="{E8700460-D7E1-49F2-85B1-45F8E5601064}" type="presOf" srcId="{6DE5C42F-0064-44F9-9FE7-3C7AD58D4AFF}" destId="{4F1BB9FE-5421-4D0A-9B63-7469060856D2}" srcOrd="0" destOrd="0" presId="urn:microsoft.com/office/officeart/2005/8/layout/default"/>
    <dgm:cxn modelId="{C9E20964-8903-43B6-BC17-1FC1835351E3}" srcId="{46165D2A-7FE9-49D3-87B6-C23907AE62B6}" destId="{4102C075-8B1F-451B-94A3-6338A598B062}" srcOrd="2" destOrd="0" parTransId="{113454B9-B4DB-476A-87C5-3FC557CE5DDA}" sibTransId="{FD9E917C-B4B9-4F87-B491-898CD8F9C043}"/>
    <dgm:cxn modelId="{ECD8704D-9265-4F2C-B3F6-46F7ECC4EA8C}" srcId="{46165D2A-7FE9-49D3-87B6-C23907AE62B6}" destId="{F6A03554-CBF6-49C8-B775-24217281DB71}" srcOrd="3" destOrd="0" parTransId="{0420B1CE-DF12-44A9-91B8-A56E42C373DF}" sibTransId="{0B4A91FC-DF85-4D76-9F7B-AF41BF7DD493}"/>
    <dgm:cxn modelId="{248FB674-8451-4424-82BE-0AE5D2D35C3A}" type="presOf" srcId="{6A0FC9D8-E7A6-4C5A-B7D9-3603E227C5A4}" destId="{DE59F275-673A-4B8A-A3F4-4B8EF7268FB9}" srcOrd="0" destOrd="0" presId="urn:microsoft.com/office/officeart/2005/8/layout/default"/>
    <dgm:cxn modelId="{10C93B91-295F-416C-AFD7-02D84EB5F915}" srcId="{46165D2A-7FE9-49D3-87B6-C23907AE62B6}" destId="{6DE5C42F-0064-44F9-9FE7-3C7AD58D4AFF}" srcOrd="1" destOrd="0" parTransId="{F8674A6C-34DB-4186-AD48-CBF77608A602}" sibTransId="{ACDD4BF6-709D-400F-A9A0-11FFD71676DA}"/>
    <dgm:cxn modelId="{60BA53A1-A43D-4122-9856-AA28A033CD59}" type="presOf" srcId="{4102C075-8B1F-451B-94A3-6338A598B062}" destId="{72523D7E-0EE8-412D-9EEA-6B34D47E72D1}" srcOrd="0" destOrd="0" presId="urn:microsoft.com/office/officeart/2005/8/layout/default"/>
    <dgm:cxn modelId="{E81F662C-C222-443B-B6C6-E2CD96347E1E}" type="presParOf" srcId="{18AFF57A-59BA-4412-8C8D-456144B68127}" destId="{DE59F275-673A-4B8A-A3F4-4B8EF7268FB9}" srcOrd="0" destOrd="0" presId="urn:microsoft.com/office/officeart/2005/8/layout/default"/>
    <dgm:cxn modelId="{6F63F109-AF41-4853-A0D5-92F85B7E2720}" type="presParOf" srcId="{18AFF57A-59BA-4412-8C8D-456144B68127}" destId="{AF35001F-E647-4AFD-AF4F-5A2764A69454}" srcOrd="1" destOrd="0" presId="urn:microsoft.com/office/officeart/2005/8/layout/default"/>
    <dgm:cxn modelId="{0B1CBB28-C50C-4DB7-A967-761543BE344D}" type="presParOf" srcId="{18AFF57A-59BA-4412-8C8D-456144B68127}" destId="{4F1BB9FE-5421-4D0A-9B63-7469060856D2}" srcOrd="2" destOrd="0" presId="urn:microsoft.com/office/officeart/2005/8/layout/default"/>
    <dgm:cxn modelId="{34432FDE-3E63-4B39-95CC-12B684496FA8}" type="presParOf" srcId="{18AFF57A-59BA-4412-8C8D-456144B68127}" destId="{E1A97020-A9AF-467E-B669-FF99493B6A62}" srcOrd="3" destOrd="0" presId="urn:microsoft.com/office/officeart/2005/8/layout/default"/>
    <dgm:cxn modelId="{9920D048-5369-45FC-851C-80F44DD602DF}" type="presParOf" srcId="{18AFF57A-59BA-4412-8C8D-456144B68127}" destId="{72523D7E-0EE8-412D-9EEA-6B34D47E72D1}" srcOrd="4" destOrd="0" presId="urn:microsoft.com/office/officeart/2005/8/layout/default"/>
    <dgm:cxn modelId="{88FD9FCB-6F61-4091-A2DF-2934AA4AE21D}" type="presParOf" srcId="{18AFF57A-59BA-4412-8C8D-456144B68127}" destId="{30A44F9F-1104-4167-A20B-5745FD9176CA}" srcOrd="5" destOrd="0" presId="urn:microsoft.com/office/officeart/2005/8/layout/default"/>
    <dgm:cxn modelId="{09B2DD7F-1A33-4328-ADAF-CAB168F47B11}" type="presParOf" srcId="{18AFF57A-59BA-4412-8C8D-456144B68127}" destId="{0CF06720-6BFD-4574-97BF-537523B181C6}" srcOrd="6" destOrd="0" presId="urn:microsoft.com/office/officeart/2005/8/layout/default"/>
    <dgm:cxn modelId="{929B471D-A25C-4340-8442-DDA4B29A437A}" type="presParOf" srcId="{18AFF57A-59BA-4412-8C8D-456144B68127}" destId="{FCA25D48-7968-4F02-9A0A-929B0BABB182}" srcOrd="7" destOrd="0" presId="urn:microsoft.com/office/officeart/2005/8/layout/default"/>
    <dgm:cxn modelId="{39C3C302-8409-4438-9E82-1788F16C51AD}" type="presParOf" srcId="{18AFF57A-59BA-4412-8C8D-456144B68127}" destId="{E9528323-123D-480F-8855-A6EF91C5DC0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9464E-CF8D-4A78-8352-7F772FBAE245}">
      <dsp:nvSpPr>
        <dsp:cNvPr id="0" name=""/>
        <dsp:cNvSpPr/>
      </dsp:nvSpPr>
      <dsp:spPr>
        <a:xfrm>
          <a:off x="5527" y="56941"/>
          <a:ext cx="1097489" cy="10974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32122-FA54-4902-8622-755080C4AB60}">
      <dsp:nvSpPr>
        <dsp:cNvPr id="0" name=""/>
        <dsp:cNvSpPr/>
      </dsp:nvSpPr>
      <dsp:spPr>
        <a:xfrm>
          <a:off x="5527" y="1336641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L" sz="3300" kern="1200"/>
            <a:t>Entrevistas</a:t>
          </a:r>
          <a:endParaRPr lang="en-US" sz="3300" kern="1200"/>
        </a:p>
      </dsp:txBody>
      <dsp:txXfrm>
        <a:off x="5527" y="1336641"/>
        <a:ext cx="3135684" cy="470352"/>
      </dsp:txXfrm>
    </dsp:sp>
    <dsp:sp modelId="{2DDD4E6A-8DE8-451A-8652-4D27BE27D3CD}">
      <dsp:nvSpPr>
        <dsp:cNvPr id="0" name=""/>
        <dsp:cNvSpPr/>
      </dsp:nvSpPr>
      <dsp:spPr>
        <a:xfrm>
          <a:off x="5527" y="1891743"/>
          <a:ext cx="3135684" cy="24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Directivos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Docentes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Educadores tradicionales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Miembros de la Comunidad No hablantes de mapuzugun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Actores claves hablantes de mapuzugun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Apoderados</a:t>
          </a:r>
          <a:endParaRPr lang="en-US" sz="1700" kern="1200"/>
        </a:p>
      </dsp:txBody>
      <dsp:txXfrm>
        <a:off x="5527" y="1891743"/>
        <a:ext cx="3135684" cy="2402653"/>
      </dsp:txXfrm>
    </dsp:sp>
    <dsp:sp modelId="{798E8B1A-E13E-4B0D-B1AD-EE9EC460BBFC}">
      <dsp:nvSpPr>
        <dsp:cNvPr id="0" name=""/>
        <dsp:cNvSpPr/>
      </dsp:nvSpPr>
      <dsp:spPr>
        <a:xfrm>
          <a:off x="3689957" y="56941"/>
          <a:ext cx="1097489" cy="10974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9CBAF-D997-4216-B1E9-709E3AF9C216}">
      <dsp:nvSpPr>
        <dsp:cNvPr id="0" name=""/>
        <dsp:cNvSpPr/>
      </dsp:nvSpPr>
      <dsp:spPr>
        <a:xfrm>
          <a:off x="3689957" y="1336641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L" sz="3300" kern="1200"/>
            <a:t>Bitácoras </a:t>
          </a:r>
          <a:endParaRPr lang="en-US" sz="3300" kern="1200"/>
        </a:p>
      </dsp:txBody>
      <dsp:txXfrm>
        <a:off x="3689957" y="1336641"/>
        <a:ext cx="3135684" cy="470352"/>
      </dsp:txXfrm>
    </dsp:sp>
    <dsp:sp modelId="{91D02359-EB4C-49F2-8836-8358B228FAE2}">
      <dsp:nvSpPr>
        <dsp:cNvPr id="0" name=""/>
        <dsp:cNvSpPr/>
      </dsp:nvSpPr>
      <dsp:spPr>
        <a:xfrm>
          <a:off x="3689957" y="1891743"/>
          <a:ext cx="3135684" cy="24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Estudiantes de enseñanza básica</a:t>
          </a:r>
          <a:endParaRPr lang="en-US" sz="1700" kern="1200"/>
        </a:p>
      </dsp:txBody>
      <dsp:txXfrm>
        <a:off x="3689957" y="1891743"/>
        <a:ext cx="3135684" cy="2402653"/>
      </dsp:txXfrm>
    </dsp:sp>
    <dsp:sp modelId="{67C3D2B5-EC6C-424C-87B9-B78F6746E6B9}">
      <dsp:nvSpPr>
        <dsp:cNvPr id="0" name=""/>
        <dsp:cNvSpPr/>
      </dsp:nvSpPr>
      <dsp:spPr>
        <a:xfrm>
          <a:off x="7374387" y="56941"/>
          <a:ext cx="1097489" cy="10974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ED78A-3948-4764-8F93-E6245A481C34}">
      <dsp:nvSpPr>
        <dsp:cNvPr id="0" name=""/>
        <dsp:cNvSpPr/>
      </dsp:nvSpPr>
      <dsp:spPr>
        <a:xfrm>
          <a:off x="7374387" y="1336641"/>
          <a:ext cx="3135684" cy="470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CL" sz="3300" kern="1200"/>
            <a:t>Observación</a:t>
          </a:r>
          <a:endParaRPr lang="en-US" sz="3300" kern="1200"/>
        </a:p>
      </dsp:txBody>
      <dsp:txXfrm>
        <a:off x="7374387" y="1336641"/>
        <a:ext cx="3135684" cy="470352"/>
      </dsp:txXfrm>
    </dsp:sp>
    <dsp:sp modelId="{10BBA8F0-F985-4858-A2C8-7A57C1F550C6}">
      <dsp:nvSpPr>
        <dsp:cNvPr id="0" name=""/>
        <dsp:cNvSpPr/>
      </dsp:nvSpPr>
      <dsp:spPr>
        <a:xfrm>
          <a:off x="7374387" y="1891743"/>
          <a:ext cx="3135684" cy="2402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Lugares en que hay uso de la lengua mapuzugun</a:t>
          </a:r>
          <a:endParaRPr lang="en-US" sz="1700" kern="1200"/>
        </a:p>
      </dsp:txBody>
      <dsp:txXfrm>
        <a:off x="7374387" y="1891743"/>
        <a:ext cx="3135684" cy="24026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C8B61-94A2-498B-B6E2-600E6C1669CF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E02C0-F679-4463-8772-97B6F5717813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/>
            <a:t>La situación sociolingüística del idioma mapuche da cuenta de diversos estados de vitalidad de la lengua, dependiendo los territorios. Se observó mayor vitalidad en el </a:t>
          </a:r>
          <a:r>
            <a:rPr lang="es-CL" sz="2300" b="1" kern="1200"/>
            <a:t>sector cordillerano</a:t>
          </a:r>
          <a:r>
            <a:rPr lang="es-CL" sz="2300" kern="1200"/>
            <a:t>, tanto en la región de la Araucanía como en el Bio Bio.</a:t>
          </a:r>
          <a:endParaRPr lang="en-US" sz="2300" kern="1200"/>
        </a:p>
      </dsp:txBody>
      <dsp:txXfrm>
        <a:off x="0" y="2703"/>
        <a:ext cx="6900512" cy="1843578"/>
      </dsp:txXfrm>
    </dsp:sp>
    <dsp:sp modelId="{39B57748-47CD-4B5B-8660-6D0292DED7E3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00368-191F-4AF3-955A-B5691D4D905C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 dirty="0"/>
            <a:t>No obstante, en general se observa una baja vitalidad expresada en poder sostener una </a:t>
          </a:r>
          <a:r>
            <a:rPr lang="es-CL" sz="2300" b="1" kern="1200" dirty="0"/>
            <a:t>conversación fluida </a:t>
          </a:r>
          <a:r>
            <a:rPr lang="es-CL" sz="2300" kern="1200" dirty="0"/>
            <a:t>entre personas mapuche hablantes.</a:t>
          </a:r>
          <a:endParaRPr lang="en-US" sz="2300" kern="1200" dirty="0"/>
        </a:p>
      </dsp:txBody>
      <dsp:txXfrm>
        <a:off x="0" y="1846281"/>
        <a:ext cx="6900512" cy="1843578"/>
      </dsp:txXfrm>
    </dsp:sp>
    <dsp:sp modelId="{1CD03ABD-4855-431E-B410-A4C6960AE59D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072E5-A868-4F16-A939-7D3608CE27B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300" kern="1200" dirty="0"/>
            <a:t>Actitud positiva hacia la lengua, pero escasas propuestas para generar acciones de revitalización</a:t>
          </a:r>
          <a:endParaRPr lang="en-US" sz="2300" kern="1200" dirty="0"/>
        </a:p>
      </dsp:txBody>
      <dsp:txXfrm>
        <a:off x="0" y="3689859"/>
        <a:ext cx="6900512" cy="1843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9906-EEEF-4167-B868-81211F8E9E04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5CEE2-8C58-449A-BE5A-E8C580B1DE2B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Desde territorios con una menor vitalidad lingüística, existe un </a:t>
          </a:r>
          <a:r>
            <a:rPr lang="es-CL" sz="2000" b="1" kern="1200" dirty="0"/>
            <a:t>imaginario</a:t>
          </a:r>
          <a:r>
            <a:rPr lang="es-CL" sz="2000" kern="1200" dirty="0"/>
            <a:t> sobre la Araucanía como un territorio con alta vitalidad lingüística, donde el mapuzugun “se escucha” en las calles, o es “más común” ver personas que lo hablan.</a:t>
          </a:r>
          <a:endParaRPr lang="en-US" sz="2000" kern="1200" dirty="0"/>
        </a:p>
      </dsp:txBody>
      <dsp:txXfrm>
        <a:off x="0" y="0"/>
        <a:ext cx="6900512" cy="1384035"/>
      </dsp:txXfrm>
    </dsp:sp>
    <dsp:sp modelId="{BF0CE298-AAE7-4B80-84FB-180117E71209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6256D-08FD-4C9A-A2EB-BEFDEC7B4A8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Hay una creencia generalizada en que el idioma mapuche hablado en décadas pasada era de “</a:t>
          </a:r>
          <a:r>
            <a:rPr lang="es-CL" sz="2000" b="1" kern="1200" dirty="0"/>
            <a:t>mejor calidad</a:t>
          </a:r>
          <a:r>
            <a:rPr lang="es-CL" sz="2000" kern="1200" dirty="0"/>
            <a:t>” “más correcto”, por lo que existe la tendencia a considerar que las formas de expresión actuales no presentan la misma rigurosidad.</a:t>
          </a:r>
          <a:endParaRPr lang="en-US" sz="2000" kern="1200" dirty="0"/>
        </a:p>
      </dsp:txBody>
      <dsp:txXfrm>
        <a:off x="0" y="1384035"/>
        <a:ext cx="6900512" cy="1384035"/>
      </dsp:txXfrm>
    </dsp:sp>
    <dsp:sp modelId="{B99009A7-4C4F-43D3-B7DC-069531D02156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6BF91-3C89-4A22-85CA-7D7CF1FB4F6E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Se considera como “</a:t>
          </a:r>
          <a:r>
            <a:rPr lang="es-CL" sz="2000" b="1" kern="1200" dirty="0"/>
            <a:t>buen uso del idioma mapuche</a:t>
          </a:r>
          <a:r>
            <a:rPr lang="es-CL" sz="2000" kern="1200" dirty="0"/>
            <a:t>” aquel que se emplea en el desarrollo de actividades rituales, por lo que pareciera que se no se valida el uso de expresiones cotidianas.</a:t>
          </a:r>
          <a:endParaRPr lang="en-US" sz="2000" kern="1200" dirty="0"/>
        </a:p>
      </dsp:txBody>
      <dsp:txXfrm>
        <a:off x="0" y="2768070"/>
        <a:ext cx="6900512" cy="1384035"/>
      </dsp:txXfrm>
    </dsp:sp>
    <dsp:sp modelId="{D626D558-4183-4880-8830-E4B2F46D972F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43890-14A1-406A-A34C-3D2B791F2678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Vergüenza “interna” ante personas mayores y dirigentes, por un eventual uso “no correcto” de la lengua mapuche </a:t>
          </a:r>
          <a:endParaRPr lang="en-US" sz="2000" kern="1200" dirty="0"/>
        </a:p>
      </dsp:txBody>
      <dsp:txXfrm>
        <a:off x="0" y="4152105"/>
        <a:ext cx="6900512" cy="13840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9906-EEEF-4167-B868-81211F8E9E04}">
      <dsp:nvSpPr>
        <dsp:cNvPr id="0" name=""/>
        <dsp:cNvSpPr/>
      </dsp:nvSpPr>
      <dsp:spPr>
        <a:xfrm>
          <a:off x="0" y="1379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5CEE2-8C58-449A-BE5A-E8C580B1DE2B}">
      <dsp:nvSpPr>
        <dsp:cNvPr id="0" name=""/>
        <dsp:cNvSpPr/>
      </dsp:nvSpPr>
      <dsp:spPr>
        <a:xfrm>
          <a:off x="0" y="1379"/>
          <a:ext cx="6900512" cy="1259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b="1" kern="1200" dirty="0"/>
            <a:t>Sobre la revitalización del mapuzugun:</a:t>
          </a:r>
        </a:p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1. Aparece la necesidad de sacar la lengua fuera de los espacios domésticos e intracomunitarias e incorporarla en los medios de comunicación y espacios públicos. Ello con una fuerte inyección de recursos desde Estado.</a:t>
          </a:r>
          <a:endParaRPr lang="en-US" sz="1500" kern="1200" dirty="0"/>
        </a:p>
      </dsp:txBody>
      <dsp:txXfrm>
        <a:off x="0" y="1379"/>
        <a:ext cx="6900512" cy="1259688"/>
      </dsp:txXfrm>
    </dsp:sp>
    <dsp:sp modelId="{BF0CE298-AAE7-4B80-84FB-180117E71209}">
      <dsp:nvSpPr>
        <dsp:cNvPr id="0" name=""/>
        <dsp:cNvSpPr/>
      </dsp:nvSpPr>
      <dsp:spPr>
        <a:xfrm>
          <a:off x="0" y="1261067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6256D-08FD-4C9A-A2EB-BEFDEC7B4A8E}">
      <dsp:nvSpPr>
        <dsp:cNvPr id="0" name=""/>
        <dsp:cNvSpPr/>
      </dsp:nvSpPr>
      <dsp:spPr>
        <a:xfrm>
          <a:off x="0" y="1261067"/>
          <a:ext cx="6900512" cy="1259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2. También, la necesidad de nombre en mapuzugun los dispositivos asociados a la vida moderna (tecnologías, dispositivos y conceptos técnicos en distintas áreas). Lo que implica la creación de neologismos desde y con los distintos actores locales interesados (Educadores tradicionales, líderes tradicionales, dirigentes y hablantes de la lengua mapuche)</a:t>
          </a:r>
          <a:endParaRPr lang="en-US" sz="1500" kern="1200" dirty="0"/>
        </a:p>
      </dsp:txBody>
      <dsp:txXfrm>
        <a:off x="0" y="1261067"/>
        <a:ext cx="6900512" cy="1259688"/>
      </dsp:txXfrm>
    </dsp:sp>
    <dsp:sp modelId="{B99009A7-4C4F-43D3-B7DC-069531D02156}">
      <dsp:nvSpPr>
        <dsp:cNvPr id="0" name=""/>
        <dsp:cNvSpPr/>
      </dsp:nvSpPr>
      <dsp:spPr>
        <a:xfrm>
          <a:off x="0" y="252075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6BF91-3C89-4A22-85CA-7D7CF1FB4F6E}">
      <dsp:nvSpPr>
        <dsp:cNvPr id="0" name=""/>
        <dsp:cNvSpPr/>
      </dsp:nvSpPr>
      <dsp:spPr>
        <a:xfrm>
          <a:off x="0" y="2520755"/>
          <a:ext cx="6900512" cy="1259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3. La necesidad de preparación didáctica de los ET, dado que su labor –a ratos- se aprecia como aburrida, tediosa o agotadora para los educandos.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4. Que la incorporación del profesor mentor sea vista como un incentivo y no como una suerte de “castigo” hacia éste. </a:t>
          </a:r>
          <a:endParaRPr lang="en-US" sz="1500" kern="1200" dirty="0"/>
        </a:p>
      </dsp:txBody>
      <dsp:txXfrm>
        <a:off x="0" y="2520755"/>
        <a:ext cx="6900512" cy="1259688"/>
      </dsp:txXfrm>
    </dsp:sp>
    <dsp:sp modelId="{D626D558-4183-4880-8830-E4B2F46D972F}">
      <dsp:nvSpPr>
        <dsp:cNvPr id="0" name=""/>
        <dsp:cNvSpPr/>
      </dsp:nvSpPr>
      <dsp:spPr>
        <a:xfrm>
          <a:off x="0" y="3780444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43890-14A1-406A-A34C-3D2B791F2678}">
      <dsp:nvSpPr>
        <dsp:cNvPr id="0" name=""/>
        <dsp:cNvSpPr/>
      </dsp:nvSpPr>
      <dsp:spPr>
        <a:xfrm>
          <a:off x="0" y="3780444"/>
          <a:ext cx="6893773" cy="1754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5. Respecto de las “identidades territoriales” no se aprecia una ininteligibilidad en el uso de la lengua entre hablantes de territorios distintos, más allá de los matices y variantes naturales existentes.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6. En términos de vitalidad, la zona </a:t>
          </a:r>
          <a:r>
            <a:rPr lang="es-CL" sz="1500" kern="1200" dirty="0" err="1"/>
            <a:t>pewenche</a:t>
          </a:r>
          <a:r>
            <a:rPr lang="es-CL" sz="1500" kern="1200" dirty="0"/>
            <a:t> y </a:t>
          </a:r>
          <a:r>
            <a:rPr lang="es-CL" sz="1500" kern="1200" dirty="0" err="1"/>
            <a:t>wenteche</a:t>
          </a:r>
          <a:r>
            <a:rPr lang="es-CL" sz="1500" kern="1200" dirty="0"/>
            <a:t> aparecen con mayores prácticas en el uso de la lengua especialmente en los espacios rituales como el </a:t>
          </a:r>
          <a:r>
            <a:rPr lang="es-CL" sz="1500" kern="1200" dirty="0" err="1"/>
            <a:t>gillatun</a:t>
          </a:r>
          <a:r>
            <a:rPr lang="es-CL" sz="1500" kern="1200" dirty="0"/>
            <a:t> o </a:t>
          </a:r>
          <a:r>
            <a:rPr lang="es-CL" sz="1500" kern="1200" dirty="0" err="1"/>
            <a:t>kamarikun</a:t>
          </a:r>
          <a:r>
            <a:rPr lang="es-CL" sz="1500" kern="1200" dirty="0"/>
            <a:t>, así como de la mayor cantidad de agentes culturales hablantes </a:t>
          </a:r>
          <a:endParaRPr lang="en-US" sz="1500" kern="1200" dirty="0"/>
        </a:p>
      </dsp:txBody>
      <dsp:txXfrm>
        <a:off x="0" y="3780444"/>
        <a:ext cx="6893773" cy="17543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9F275-673A-4B8A-A3F4-4B8EF7268FB9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/>
            <a:t>Fluidez en uso de lengua mapuzugun se da mayormente en Adultos mayores</a:t>
          </a:r>
          <a:endParaRPr lang="en-US" sz="2900" kern="1200"/>
        </a:p>
      </dsp:txBody>
      <dsp:txXfrm>
        <a:off x="0" y="39687"/>
        <a:ext cx="3286125" cy="1971675"/>
      </dsp:txXfrm>
    </dsp:sp>
    <dsp:sp modelId="{4F1BB9FE-5421-4D0A-9B63-7469060856D2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/>
            <a:t>Uso alternado de la lengua castellano y mapuzugun en conversaciones </a:t>
          </a:r>
          <a:endParaRPr lang="en-US" sz="2900" kern="1200"/>
        </a:p>
      </dsp:txBody>
      <dsp:txXfrm>
        <a:off x="3614737" y="39687"/>
        <a:ext cx="3286125" cy="1971675"/>
      </dsp:txXfrm>
    </dsp:sp>
    <dsp:sp modelId="{72523D7E-0EE8-412D-9EEA-6B34D47E72D1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 dirty="0"/>
            <a:t>Discriminación como fuente  de pérdida lingüística</a:t>
          </a:r>
          <a:endParaRPr lang="en-US" sz="2900" kern="1200" dirty="0"/>
        </a:p>
      </dsp:txBody>
      <dsp:txXfrm>
        <a:off x="7229475" y="39687"/>
        <a:ext cx="3286125" cy="1971675"/>
      </dsp:txXfrm>
    </dsp:sp>
    <dsp:sp modelId="{0CF06720-6BFD-4574-97BF-537523B181C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Noción</a:t>
          </a:r>
          <a:r>
            <a:rPr lang="en-US" sz="2900" kern="1200" dirty="0"/>
            <a:t> de “</a:t>
          </a:r>
          <a:r>
            <a:rPr lang="en-US" sz="2900" kern="1200" dirty="0" err="1"/>
            <a:t>baja</a:t>
          </a:r>
          <a:r>
            <a:rPr lang="en-US" sz="2900" kern="1200" dirty="0"/>
            <a:t> </a:t>
          </a:r>
          <a:r>
            <a:rPr lang="en-US" sz="2900" kern="1200" dirty="0" err="1"/>
            <a:t>utilidad</a:t>
          </a:r>
          <a:r>
            <a:rPr lang="en-US" sz="2900" kern="1200" dirty="0"/>
            <a:t>” de </a:t>
          </a:r>
          <a:r>
            <a:rPr lang="en-US" sz="2900" kern="1200" dirty="0" err="1"/>
            <a:t>lengua</a:t>
          </a:r>
          <a:r>
            <a:rPr lang="en-US" sz="2900" kern="1200" dirty="0"/>
            <a:t> mapuzugun</a:t>
          </a:r>
        </a:p>
      </dsp:txBody>
      <dsp:txXfrm>
        <a:off x="1807368" y="2339975"/>
        <a:ext cx="3286125" cy="1971675"/>
      </dsp:txXfrm>
    </dsp:sp>
    <dsp:sp modelId="{E9528323-123D-480F-8855-A6EF91C5DC07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900" kern="1200"/>
            <a:t>Rol de iglesias evangélicas</a:t>
          </a:r>
          <a:endParaRPr lang="en-US" sz="2900" kern="120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91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73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60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248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17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67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71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99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35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48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01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4C37C-9FE8-4E2B-AC35-53C63123542E}" type="datetimeFigureOut">
              <a:rPr lang="es-ES" smtClean="0"/>
              <a:t>10/05/2022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7A046-DBFC-4847-A54F-5E0ABDE0E8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59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ES_tradnl" sz="4000" dirty="0">
                <a:effectLst/>
                <a:latin typeface="Calibri Light" panose="020F0302020204030204" pitchFamily="34" charset="0"/>
                <a:ea typeface="Cambria" panose="02040503050406030204" pitchFamily="18" charset="0"/>
              </a:rPr>
              <a:t>Estado de la lengua mapuzugun a partir de narrativas, prácticas y experiencias sobre lengua y cultura en comunidades educativas interculturales mapuche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27582" y="5775877"/>
            <a:ext cx="8542062" cy="1082123"/>
          </a:xfrm>
        </p:spPr>
        <p:txBody>
          <a:bodyPr anchor="ctr">
            <a:normAutofit fontScale="85000" lnSpcReduction="20000"/>
          </a:bodyPr>
          <a:lstStyle/>
          <a:p>
            <a:r>
              <a:rPr lang="es-419" sz="2800" dirty="0"/>
              <a:t>Instituto de Estudios Indígenas e Interculturales</a:t>
            </a:r>
          </a:p>
          <a:p>
            <a:r>
              <a:rPr lang="es-419" sz="2800" dirty="0"/>
              <a:t>Geraldine Abarca, Aldo Olate, Jacqueline Caniguan, Carolina Matamala, Miguel Melin, Tatiana Jara, Natalia Caniguan</a:t>
            </a:r>
          </a:p>
          <a:p>
            <a:endParaRPr lang="es-ES" sz="2800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6E9C91FD-6E07-401A-A2A5-D22B7AA31C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277" y="616976"/>
            <a:ext cx="2204179" cy="137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2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Sector Lengua Indígena</a:t>
            </a:r>
            <a:br>
              <a:rPr lang="es-ES">
                <a:solidFill>
                  <a:srgbClr val="FFFFFF"/>
                </a:solidFill>
              </a:rPr>
            </a:br>
            <a:endParaRPr lang="es-ES">
              <a:solidFill>
                <a:srgbClr val="FFFFFF"/>
              </a:solidFill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lvl="0"/>
            <a:r>
              <a:rPr lang="es-CL" sz="2600"/>
              <a:t>SLI como aporte de poner tema de cultura y lengua pero no es experiencia de revitalización lingüística, si cultural. Toma protagonismo cuando comunidades no son activas y ahí se vuelve el foco de lo cultural importante, pero con cercanía a </a:t>
            </a:r>
            <a:r>
              <a:rPr lang="es-CL" sz="2600" err="1"/>
              <a:t>folclorización</a:t>
            </a:r>
            <a:endParaRPr lang="es-ES" sz="2600"/>
          </a:p>
          <a:p>
            <a:pPr lvl="0"/>
            <a:r>
              <a:rPr lang="es-CL" sz="2600"/>
              <a:t>Reducción de SLI durante pandemia, se une a horas de lenguaje</a:t>
            </a:r>
            <a:endParaRPr lang="es-ES" sz="2600"/>
          </a:p>
          <a:p>
            <a:pPr lvl="0"/>
            <a:r>
              <a:rPr lang="es-CL" sz="2600"/>
              <a:t>Virtualidad permite se comparta en familia </a:t>
            </a:r>
            <a:endParaRPr lang="es-ES" sz="2600"/>
          </a:p>
          <a:p>
            <a:pPr lvl="0"/>
            <a:r>
              <a:rPr lang="es-CL" sz="2600"/>
              <a:t>Centralismo PEIB: se asume un único uso del mapuzugun</a:t>
            </a:r>
            <a:endParaRPr lang="es-ES" sz="2600"/>
          </a:p>
          <a:p>
            <a:pPr lvl="0"/>
            <a:r>
              <a:rPr lang="es-CL" sz="2600"/>
              <a:t>Educadores Tradicionales no necesariamente son hablantes de mapuzugun</a:t>
            </a:r>
            <a:endParaRPr lang="es-ES" sz="2600"/>
          </a:p>
        </p:txBody>
      </p:sp>
    </p:spTree>
    <p:extLst>
      <p:ext uri="{BB962C8B-B14F-4D97-AF65-F5344CB8AC3E}">
        <p14:creationId xmlns:p14="http://schemas.microsoft.com/office/powerpoint/2010/main" val="272909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s-CL" sz="4000" dirty="0"/>
              <a:t>Muestra</a:t>
            </a:r>
            <a:endParaRPr lang="es-ES" sz="4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DC09C03-E373-48F9-AB2F-C5982B67A6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859"/>
          <a:stretch/>
        </p:blipFill>
        <p:spPr bwMode="auto">
          <a:xfrm>
            <a:off x="908304" y="2478024"/>
            <a:ext cx="6009855" cy="3694176"/>
          </a:xfrm>
          <a:prstGeom prst="rect">
            <a:avLst/>
          </a:prstGeom>
          <a:noFill/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11453" y="2478024"/>
            <a:ext cx="3872243" cy="3694176"/>
          </a:xfrm>
        </p:spPr>
        <p:txBody>
          <a:bodyPr anchor="ctr">
            <a:normAutofit/>
          </a:bodyPr>
          <a:lstStyle/>
          <a:p>
            <a:r>
              <a:rPr lang="es-CL" sz="1800" dirty="0"/>
              <a:t>16 casos ubicados en RM, Bio </a:t>
            </a:r>
            <a:r>
              <a:rPr lang="es-CL" sz="1800" dirty="0" err="1"/>
              <a:t>Bio</a:t>
            </a:r>
            <a:r>
              <a:rPr lang="es-CL" sz="1800" dirty="0"/>
              <a:t>, Araucanía, Los Ríos y Los lagos</a:t>
            </a:r>
          </a:p>
          <a:p>
            <a:r>
              <a:rPr lang="es-CL" sz="1800" dirty="0"/>
              <a:t>Casos urbanos y rurales</a:t>
            </a:r>
          </a:p>
          <a:p>
            <a:r>
              <a:rPr lang="es-CL" sz="1800" dirty="0"/>
              <a:t>Representación de Identidades territoriales</a:t>
            </a:r>
          </a:p>
          <a:p>
            <a:endParaRPr lang="es-CL" sz="1800" dirty="0"/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93034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DE1AAFB-7C03-4395-AF1C-93457B86AE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890111"/>
              </p:ext>
            </p:extLst>
          </p:nvPr>
        </p:nvGraphicFramePr>
        <p:xfrm>
          <a:off x="2696587" y="643467"/>
          <a:ext cx="5235454" cy="5571071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323964">
                  <a:extLst>
                    <a:ext uri="{9D8B030D-6E8A-4147-A177-3AD203B41FA5}">
                      <a16:colId xmlns:a16="http://schemas.microsoft.com/office/drawing/2014/main" val="1005698292"/>
                    </a:ext>
                  </a:extLst>
                </a:gridCol>
                <a:gridCol w="2911490">
                  <a:extLst>
                    <a:ext uri="{9D8B030D-6E8A-4147-A177-3AD203B41FA5}">
                      <a16:colId xmlns:a16="http://schemas.microsoft.com/office/drawing/2014/main" val="2908654220"/>
                    </a:ext>
                  </a:extLst>
                </a:gridCol>
              </a:tblGrid>
              <a:tr h="4354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200" b="1" cap="none" spc="0" dirty="0">
                          <a:solidFill>
                            <a:schemeClr val="bg1"/>
                          </a:solidFill>
                          <a:effectLst/>
                        </a:rPr>
                        <a:t>Identidad </a:t>
                      </a:r>
                      <a:endParaRPr lang="es-ES" sz="1200" b="1" cap="none" spc="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79649" marB="7964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200" b="1" cap="none" spc="0">
                          <a:solidFill>
                            <a:schemeClr val="bg1"/>
                          </a:solidFill>
                          <a:effectLst/>
                        </a:rPr>
                        <a:t>Comuna</a:t>
                      </a:r>
                      <a:endParaRPr lang="es-ES" sz="1200" b="1" cap="none" spc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79649" marB="7964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90056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Warriache 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Renca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329574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El Bosque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342543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Lafkenche 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Tirúa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016674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Lafkenche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Tirúa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58406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Pewenche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Alto Bio Bio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49776"/>
                  </a:ext>
                </a:extLst>
              </a:tr>
              <a:tr h="32097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Nagche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Traiguén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4071"/>
                  </a:ext>
                </a:extLst>
              </a:tr>
              <a:tr h="32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Galvarino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421021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Lafkenche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Puerto Saavedra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461649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Pewenche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Lonquimay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5344278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Wenteche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Ercilla 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598106"/>
                  </a:ext>
                </a:extLst>
              </a:tr>
              <a:tr h="3209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Warriache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Temuco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6417"/>
                  </a:ext>
                </a:extLst>
              </a:tr>
              <a:tr h="32097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Williche 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Paillaco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769725"/>
                  </a:ext>
                </a:extLst>
              </a:tr>
              <a:tr h="32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Lanco 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061181"/>
                  </a:ext>
                </a:extLst>
              </a:tr>
              <a:tr h="320975"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b="1" cap="none" spc="0">
                          <a:solidFill>
                            <a:schemeClr val="tx1"/>
                          </a:solidFill>
                          <a:effectLst/>
                        </a:rPr>
                        <a:t>Williche</a:t>
                      </a:r>
                      <a:endParaRPr lang="es-ES" sz="1000" b="1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Puerto Montt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383492"/>
                  </a:ext>
                </a:extLst>
              </a:tr>
              <a:tr h="32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>
                          <a:solidFill>
                            <a:schemeClr val="tx1"/>
                          </a:solidFill>
                          <a:effectLst/>
                        </a:rPr>
                        <a:t>Puerto Montt</a:t>
                      </a:r>
                      <a:endParaRPr lang="es-ES" sz="1000" cap="none" spc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668055"/>
                  </a:ext>
                </a:extLst>
              </a:tr>
              <a:tr h="3209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_tradn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Quellón</a:t>
                      </a:r>
                      <a:endParaRPr lang="es-ES" sz="1000" cap="none" spc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5754" marR="39824" marT="0" marB="796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728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63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s-CL" sz="3600"/>
              <a:t>Metodología</a:t>
            </a:r>
            <a:endParaRPr lang="es-ES" sz="36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088495B-3D5E-478C-8C9B-E31C625B1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7812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922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5400" dirty="0"/>
              <a:t>Resultados</a:t>
            </a:r>
            <a:endParaRPr lang="es-ES" sz="5400" dirty="0"/>
          </a:p>
        </p:txBody>
      </p:sp>
      <p:sp>
        <p:nvSpPr>
          <p:cNvPr id="65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Marcador de contenido 2">
            <a:extLst>
              <a:ext uri="{FF2B5EF4-FFF2-40B4-BE49-F238E27FC236}">
                <a16:creationId xmlns:a16="http://schemas.microsoft.com/office/drawing/2014/main" id="{A92AE440-B08A-4ABA-B344-C5EE067AFF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21624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219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76FFDE2C-CEB6-430A-ABB2-9716308A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5400"/>
              <a:t>Resultados</a:t>
            </a:r>
            <a:endParaRPr lang="es-ES" sz="540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Marcador de contenido 2">
            <a:extLst>
              <a:ext uri="{FF2B5EF4-FFF2-40B4-BE49-F238E27FC236}">
                <a16:creationId xmlns:a16="http://schemas.microsoft.com/office/drawing/2014/main" id="{C5089587-6321-4070-A6AE-E5A64A40B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6630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10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76FFDE2C-CEB6-430A-ABB2-9716308A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5400"/>
              <a:t>Resultados</a:t>
            </a:r>
            <a:endParaRPr lang="es-ES" sz="540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Marcador de contenido 2">
            <a:extLst>
              <a:ext uri="{FF2B5EF4-FFF2-40B4-BE49-F238E27FC236}">
                <a16:creationId xmlns:a16="http://schemas.microsoft.com/office/drawing/2014/main" id="{C5089587-6321-4070-A6AE-E5A64A40B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33158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26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8ED2B2C-573B-4716-B9ED-AE9AB036DF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7966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89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sz="4200" b="1"/>
              <a:t>Sobre identidades territoriales</a:t>
            </a:r>
            <a:br>
              <a:rPr lang="es-ES" sz="4200"/>
            </a:br>
            <a:endParaRPr lang="es-ES" sz="4200"/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000" dirty="0"/>
          </a:p>
          <a:p>
            <a:pPr lvl="0" algn="just"/>
            <a:r>
              <a:rPr lang="es-CL" sz="2000" dirty="0"/>
              <a:t>Hay inteligibilidad y comunicación  en el uso de la lengua, independiente de acepciones como chezugun. Las variantes van desde entonación y cambios de algunos sonidos y de algunas palabras que son puntuales.</a:t>
            </a:r>
            <a:endParaRPr lang="es-ES" sz="2000" dirty="0"/>
          </a:p>
          <a:p>
            <a:pPr lvl="0" algn="just"/>
            <a:r>
              <a:rPr lang="es-CL" sz="2000" dirty="0"/>
              <a:t>Se presentan, desde la mirada de los y las entrevistadas, los mismos ámbitos de contenidos en el uso de la lengua (rogativas, ceremoniales, sueños, rol de las autoridades tradicionales, los consejos, etc.)</a:t>
            </a:r>
            <a:endParaRPr lang="es-ES" sz="2000" dirty="0"/>
          </a:p>
          <a:p>
            <a:pPr lvl="0"/>
            <a:r>
              <a:rPr lang="es-CL" sz="2000" dirty="0"/>
              <a:t>Existen los mismos problemas asociados a la pérdida de la lengua especialmente entre los niños y las niñas y toda la causal asociado a ello en las generaciones pasadas, como la discriminación etc.</a:t>
            </a:r>
            <a:endParaRPr lang="es-ES" sz="2000" dirty="0"/>
          </a:p>
          <a:p>
            <a:pPr lvl="0" algn="just"/>
            <a:r>
              <a:rPr lang="es-CL" sz="2000" dirty="0"/>
              <a:t>Caso </a:t>
            </a:r>
            <a:r>
              <a:rPr lang="es-CL" sz="2000" dirty="0" err="1"/>
              <a:t>williche</a:t>
            </a:r>
            <a:r>
              <a:rPr lang="es-CL" sz="2000" dirty="0"/>
              <a:t> tensión por emergencia de otras lenguas (</a:t>
            </a:r>
            <a:r>
              <a:rPr lang="es-CL" sz="2000" dirty="0" err="1"/>
              <a:t>veliche</a:t>
            </a:r>
            <a:r>
              <a:rPr lang="es-CL" sz="2000" dirty="0"/>
              <a:t>), y a la vez tensión de traslado de variante </a:t>
            </a:r>
            <a:r>
              <a:rPr lang="es-CL" sz="2000" dirty="0" err="1"/>
              <a:t>williche</a:t>
            </a:r>
            <a:r>
              <a:rPr lang="es-CL" sz="2000" dirty="0"/>
              <a:t> por mapuzugun. Existe narrativa sobre diferencia, pero no hay  hablantes que manejen dicha variante.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26914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885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Tema de Office</vt:lpstr>
      <vt:lpstr>Estado de la lengua mapuzugun a partir de narrativas, prácticas y experiencias sobre lengua y cultura en comunidades educativas interculturales mapuche</vt:lpstr>
      <vt:lpstr>Muestra</vt:lpstr>
      <vt:lpstr>Presentación de PowerPoint</vt:lpstr>
      <vt:lpstr>Metodología</vt:lpstr>
      <vt:lpstr>Resultados</vt:lpstr>
      <vt:lpstr>Resultados</vt:lpstr>
      <vt:lpstr>Resultados</vt:lpstr>
      <vt:lpstr>Presentación de PowerPoint</vt:lpstr>
      <vt:lpstr>Sobre identidades territoriales </vt:lpstr>
      <vt:lpstr>Sector Lengua Indígena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</dc:creator>
  <cp:lastModifiedBy>Elias Ticona Mamani</cp:lastModifiedBy>
  <cp:revision>6</cp:revision>
  <dcterms:created xsi:type="dcterms:W3CDTF">2021-12-09T20:17:09Z</dcterms:created>
  <dcterms:modified xsi:type="dcterms:W3CDTF">2022-05-10T22:32:06Z</dcterms:modified>
</cp:coreProperties>
</file>