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275" r:id="rId2"/>
    <p:sldId id="432" r:id="rId3"/>
    <p:sldId id="535" r:id="rId4"/>
    <p:sldId id="543" r:id="rId5"/>
    <p:sldId id="522" r:id="rId6"/>
    <p:sldId id="533" r:id="rId7"/>
    <p:sldId id="523" r:id="rId8"/>
    <p:sldId id="546" r:id="rId9"/>
    <p:sldId id="534" r:id="rId10"/>
    <p:sldId id="526" r:id="rId11"/>
    <p:sldId id="528" r:id="rId12"/>
    <p:sldId id="536" r:id="rId13"/>
    <p:sldId id="529" r:id="rId14"/>
    <p:sldId id="531" r:id="rId15"/>
    <p:sldId id="537" r:id="rId16"/>
    <p:sldId id="532" r:id="rId17"/>
    <p:sldId id="538" r:id="rId18"/>
    <p:sldId id="542" r:id="rId19"/>
    <p:sldId id="541" r:id="rId20"/>
    <p:sldId id="539" r:id="rId21"/>
    <p:sldId id="540" r:id="rId22"/>
    <p:sldId id="545" r:id="rId23"/>
    <p:sldId id="456" r:id="rId24"/>
    <p:sldId id="272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2" roundtripDataSignature="AMtx7mg/3hvTeKottIt4GK3zaTVOJR6q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058F2D-BBCD-9D06-3A1E-BF35B3382FB3}" name="Maria Teresa Ramirez Corvera" initials="MC" userId="S::maria.ramirez@mineduc.cl::eede5f6d-bee0-4bc7-a30a-8ddfbf39661c" providerId="AD"/>
  <p188:author id="{47437163-3589-F348-DA9E-57AA60713E8A}" name="Javiera Patricia Martinez Astudillo" initials="JPMA" userId="S::javierap.martinez@mineduc.cl::161b6e9c-15df-4b72-8001-c408e78ecedc" providerId="AD"/>
  <p188:author id="{018513DE-6A48-5101-DBCA-F1DB9A2CD102}" name="Maria Angelica Mena Silva" initials="MS" userId="S::maria.mena@mineduc.cl::d0b16c5f-77a2-463f-9b98-e1d57c4a6d42" providerId="AD"/>
  <p188:author id="{A17AF0FC-BF48-E675-FBA0-2BC2638F096D}" name="Ma.Consuelo Hayden Gallo" initials="MHG" userId="S::consuelo.hayden@mineduc.cl::14ebdc0d-b39f-4d92-b90e-75da0c3cf2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C62"/>
    <a:srgbClr val="5C97EE"/>
    <a:srgbClr val="00CC66"/>
    <a:srgbClr val="69E177"/>
    <a:srgbClr val="E8F3F9"/>
    <a:srgbClr val="82C1CE"/>
    <a:srgbClr val="A8EAF7"/>
    <a:srgbClr val="95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142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147" Type="http://schemas.microsoft.com/office/2018/10/relationships/authors" Target="author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FF954-5CAF-4387-B410-E8C194ACF34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8C63A0-8E39-41FC-8414-1B65C9C33904}">
      <dgm:prSet phldrT="[Texto]"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Instrumentos de gestión</a:t>
          </a:r>
        </a:p>
      </dgm:t>
    </dgm:pt>
    <dgm:pt modelId="{15ECCF50-6EF6-4D69-87F3-4E671048D143}" type="parTrans" cxnId="{D0C7D002-21A6-46CD-88D6-256FE2C2EB6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078FD-D801-4325-B663-525F1C26BBED}" type="sibTrans" cxnId="{D0C7D002-21A6-46CD-88D6-256FE2C2EB6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BDE69-D37D-4ADD-8400-1199B14D6614}">
      <dgm:prSet phldrT="[Texto]" custT="1"/>
      <dgm:spPr/>
      <dgm:t>
        <a:bodyPr/>
        <a:lstStyle/>
        <a:p>
          <a:pPr algn="just"/>
          <a:r>
            <a:rPr lang="es-ES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PEI: </a:t>
          </a:r>
          <a:r>
            <a:rPr lang="es-ES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Declarar como principio básico del establecimiento el resguardo, a nivel de convivencia y enseñanza-aprendizaje, de la interculturalidad.</a:t>
          </a:r>
        </a:p>
      </dgm:t>
    </dgm:pt>
    <dgm:pt modelId="{43614D30-880F-484A-97B3-7C44A368D5D2}" type="parTrans" cxnId="{8E247FE5-CA73-4F88-9921-9CDE9BD78889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7D6FE-7689-4BD9-AA9F-E8EDB8975EE8}" type="sibTrans" cxnId="{8E247FE5-CA73-4F88-9921-9CDE9BD78889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13395-CC51-444B-AA84-DC1BCDCFD2CF}">
      <dgm:prSet phldrT="[Texto]" custT="1"/>
      <dgm:spPr/>
      <dgm:t>
        <a:bodyPr/>
        <a:lstStyle/>
        <a:p>
          <a:pPr algn="just"/>
          <a:r>
            <a:rPr lang="es-ES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PME: </a:t>
          </a:r>
          <a:r>
            <a:rPr lang="es-ES" sz="8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Materialización de lo declarado en el PEI en metas y objetivos estratégicos que se plasmen en prácticas institucionales para promover el enfoque intercultural</a:t>
          </a:r>
          <a:endParaRPr lang="es-ES" sz="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97AD5-A5A9-4397-8D74-3A6AE6209A1E}" type="parTrans" cxnId="{9EBA8F70-8707-4E81-A8CC-E981DB4CEC1F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6DB8FF-5389-43B2-94FB-4C9312C1BBD3}" type="sibTrans" cxnId="{9EBA8F70-8707-4E81-A8CC-E981DB4CEC1F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06995-D412-42BA-84F4-5B4BDC706264}">
      <dgm:prSet phldrT="[Texto]" custT="1"/>
      <dgm:spPr/>
      <dgm:t>
        <a:bodyPr/>
        <a:lstStyle/>
        <a:p>
          <a:r>
            <a:rPr lang="es-ES" sz="1400">
              <a:latin typeface="Arial" panose="020B0604020202020204" pitchFamily="34" charset="0"/>
              <a:cs typeface="Arial" panose="020B0604020202020204" pitchFamily="34" charset="0"/>
            </a:rPr>
            <a:t>Espacios de gestión</a:t>
          </a:r>
        </a:p>
      </dgm:t>
    </dgm:pt>
    <dgm:pt modelId="{696A121F-892A-456F-99F4-71A711784499}" type="parTrans" cxnId="{6BF62AE9-DEF2-46BB-AC4D-3AAD14419B8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B144B-1C69-4042-9A4F-6A58192FD67B}" type="sibTrans" cxnId="{6BF62AE9-DEF2-46BB-AC4D-3AAD14419B8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0AF0B-AD71-4F0B-BE77-4E801C8122F1}">
      <dgm:prSet phldrT="[Texto]" custT="1"/>
      <dgm:spPr/>
      <dgm:t>
        <a:bodyPr/>
        <a:lstStyle/>
        <a:p>
          <a:pPr algn="just"/>
          <a:r>
            <a:rPr lang="es-ES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Consejo Escolar: </a:t>
          </a:r>
          <a:r>
            <a:rPr lang="es-ES" sz="8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Instancias de participación en las que se integran representantes de los diferentes estamentos de la comunidad educativa, con el fin de promover la mejora permanente del proyecto educativo intercultural</a:t>
          </a:r>
          <a:endParaRPr lang="es-ES" sz="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26CDE-D7B2-4CB7-84D9-4FABB24E7F37}" type="parTrans" cxnId="{4EC77439-123D-4A7C-95B1-D0F162194708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F0FCB-252C-43DC-911D-8C503945B132}" type="sibTrans" cxnId="{4EC77439-123D-4A7C-95B1-D0F162194708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B98A1-2CC9-442F-93A7-EEC677415B89}">
      <dgm:prSet phldrT="[Texto]" custT="1"/>
      <dgm:spPr/>
      <dgm:t>
        <a:bodyPr/>
        <a:lstStyle/>
        <a:p>
          <a:pPr algn="just"/>
          <a:r>
            <a:rPr lang="es-ES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Consejos de profesores: </a:t>
          </a:r>
          <a:r>
            <a:rPr lang="es-ES" sz="8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Espacios para la reflexión técnico-pedagógica que propongan aprendizajes y prácticas que </a:t>
          </a:r>
          <a:r>
            <a:rPr lang="es-ES" sz="800" b="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intencionen</a:t>
          </a:r>
          <a:r>
            <a:rPr lang="es-ES" sz="8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contenidos curriculares sobre la interculturalidad; y propicien una convivencia con sentido intercultural en el aula.</a:t>
          </a:r>
          <a:endParaRPr lang="es-ES" sz="8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D4295-654B-488C-A2AD-548FBFD1E8D5}" type="parTrans" cxnId="{7BB208BE-DC6C-4CEE-885E-9D7FFE97DA5B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10BBFD-00F5-4E39-B183-A6638E3696D2}" type="sibTrans" cxnId="{7BB208BE-DC6C-4CEE-885E-9D7FFE97DA5B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4CFFA-2EB2-4F2C-A94A-576B1288B4D9}">
      <dgm:prSet custT="1"/>
      <dgm:spPr/>
      <dgm:t>
        <a:bodyPr/>
        <a:lstStyle/>
        <a:p>
          <a:pPr algn="just"/>
          <a:r>
            <a:rPr lang="es-ES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Plan  y reglamento de la Convivencia Escolar: </a:t>
          </a:r>
          <a:r>
            <a:rPr lang="es-ES" sz="8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Compuesto de las acciones, protocolos, redes, programas y/o proyectos que abordan los diferentes ámbitos del clima escolar y la formación de una convivencia con enfoque intercultural</a:t>
          </a:r>
          <a:r>
            <a:rPr lang="es-ES" sz="800" b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7C4AD-41A9-461F-8ABF-68FC61380EB0}" type="parTrans" cxnId="{888FDFAD-B3EF-4052-B40B-94E236CCF31B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CD7B95-C94C-4C0A-8269-A5094F47532B}" type="sibTrans" cxnId="{888FDFAD-B3EF-4052-B40B-94E236CCF31B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DBF96-1182-4742-9949-469C238A2FCD}">
      <dgm:prSet custT="1"/>
      <dgm:spPr/>
      <dgm:t>
        <a:bodyPr/>
        <a:lstStyle/>
        <a:p>
          <a:pPr algn="just"/>
          <a:r>
            <a:rPr lang="es-ES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Reunión de apoderados: </a:t>
          </a:r>
          <a:r>
            <a:rPr lang="es-ES" sz="8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Espacio de gestión que permitan el encuentro entre la comunidad educativa y la escuela para discutir los criterios y énfasis del proyecto educativo intercultural del establecimiento</a:t>
          </a:r>
          <a:r>
            <a:rPr lang="es-ES" sz="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39A1AA6-6BBB-43F8-AC22-EAD14FBCC415}" type="parTrans" cxnId="{F68907CC-C957-49D0-91D1-C465D19F053C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DF23E-AAB2-4B76-80A6-C99DC519BADF}" type="sibTrans" cxnId="{F68907CC-C957-49D0-91D1-C465D19F053C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BA9E75-FEA2-4F85-8E4D-7EFEDD6D2884}" type="pres">
      <dgm:prSet presAssocID="{00BFF954-5CAF-4387-B410-E8C194ACF3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ACD69F-BFA8-4089-9050-4A7D88F351F9}" type="pres">
      <dgm:prSet presAssocID="{128C63A0-8E39-41FC-8414-1B65C9C33904}" presName="root" presStyleCnt="0"/>
      <dgm:spPr/>
    </dgm:pt>
    <dgm:pt modelId="{3055E3EE-CE23-427B-AC21-FCABEB6BAD81}" type="pres">
      <dgm:prSet presAssocID="{128C63A0-8E39-41FC-8414-1B65C9C33904}" presName="rootComposite" presStyleCnt="0"/>
      <dgm:spPr/>
    </dgm:pt>
    <dgm:pt modelId="{50366960-8170-4958-B9EF-4C9D8BE55943}" type="pres">
      <dgm:prSet presAssocID="{128C63A0-8E39-41FC-8414-1B65C9C33904}" presName="rootText" presStyleLbl="node1" presStyleIdx="0" presStyleCnt="2" custScaleY="30385" custLinFactNeighborX="8744" custLinFactNeighborY="-11043"/>
      <dgm:spPr/>
    </dgm:pt>
    <dgm:pt modelId="{A98E0AA4-B4E2-4F65-A7BA-E0ACCBBFCB1A}" type="pres">
      <dgm:prSet presAssocID="{128C63A0-8E39-41FC-8414-1B65C9C33904}" presName="rootConnector" presStyleLbl="node1" presStyleIdx="0" presStyleCnt="2"/>
      <dgm:spPr/>
    </dgm:pt>
    <dgm:pt modelId="{2870FE01-53C4-4AD6-9A92-E67D00C1D20C}" type="pres">
      <dgm:prSet presAssocID="{128C63A0-8E39-41FC-8414-1B65C9C33904}" presName="childShape" presStyleCnt="0"/>
      <dgm:spPr/>
    </dgm:pt>
    <dgm:pt modelId="{1D5BB293-F598-4F92-8A73-BF1E7CD4C0B8}" type="pres">
      <dgm:prSet presAssocID="{43614D30-880F-484A-97B3-7C44A368D5D2}" presName="Name13" presStyleLbl="parChTrans1D2" presStyleIdx="0" presStyleCnt="6"/>
      <dgm:spPr/>
    </dgm:pt>
    <dgm:pt modelId="{462447A2-6D4E-48D7-A654-5C18DF11AF08}" type="pres">
      <dgm:prSet presAssocID="{AD5BDE69-D37D-4ADD-8400-1199B14D6614}" presName="childText" presStyleLbl="bgAcc1" presStyleIdx="0" presStyleCnt="6" custScaleX="82955" custScaleY="44233" custLinFactNeighborX="8933" custLinFactNeighborY="-27248">
        <dgm:presLayoutVars>
          <dgm:bulletEnabled val="1"/>
        </dgm:presLayoutVars>
      </dgm:prSet>
      <dgm:spPr/>
    </dgm:pt>
    <dgm:pt modelId="{1E246BAA-8FBD-4D4B-88A1-0A8DD43D6A95}" type="pres">
      <dgm:prSet presAssocID="{F9697AD5-A5A9-4397-8D74-3A6AE6209A1E}" presName="Name13" presStyleLbl="parChTrans1D2" presStyleIdx="1" presStyleCnt="6"/>
      <dgm:spPr/>
    </dgm:pt>
    <dgm:pt modelId="{759515F3-CA60-4183-8009-AA70B75A503D}" type="pres">
      <dgm:prSet presAssocID="{84713395-CC51-444B-AA84-DC1BCDCFD2CF}" presName="childText" presStyleLbl="bgAcc1" presStyleIdx="1" presStyleCnt="6" custScaleX="78792" custScaleY="50567" custLinFactNeighborX="9027" custLinFactNeighborY="-44407">
        <dgm:presLayoutVars>
          <dgm:bulletEnabled val="1"/>
        </dgm:presLayoutVars>
      </dgm:prSet>
      <dgm:spPr/>
    </dgm:pt>
    <dgm:pt modelId="{2B70224E-1838-423D-A3FB-C1F22142253E}" type="pres">
      <dgm:prSet presAssocID="{A157C4AD-41A9-461F-8ABF-68FC61380EB0}" presName="Name13" presStyleLbl="parChTrans1D2" presStyleIdx="2" presStyleCnt="6"/>
      <dgm:spPr/>
    </dgm:pt>
    <dgm:pt modelId="{A92FEE81-5B8B-4828-8222-EB5BF0CD4D49}" type="pres">
      <dgm:prSet presAssocID="{9704CFFA-2EB2-4F2C-A94A-576B1288B4D9}" presName="childText" presStyleLbl="bgAcc1" presStyleIdx="2" presStyleCnt="6" custScaleX="78301" custScaleY="35662" custLinFactNeighborX="8704" custLinFactNeighborY="-56560">
        <dgm:presLayoutVars>
          <dgm:bulletEnabled val="1"/>
        </dgm:presLayoutVars>
      </dgm:prSet>
      <dgm:spPr/>
    </dgm:pt>
    <dgm:pt modelId="{B8FAB09D-BD6C-4405-B04D-70049CC53A72}" type="pres">
      <dgm:prSet presAssocID="{36006995-D412-42BA-84F4-5B4BDC706264}" presName="root" presStyleCnt="0"/>
      <dgm:spPr/>
    </dgm:pt>
    <dgm:pt modelId="{9C1BFA5D-D1F7-4C4A-9CD7-BEFFB1F53F9B}" type="pres">
      <dgm:prSet presAssocID="{36006995-D412-42BA-84F4-5B4BDC706264}" presName="rootComposite" presStyleCnt="0"/>
      <dgm:spPr/>
    </dgm:pt>
    <dgm:pt modelId="{C71FD700-7441-49D3-BD43-C9EA7AF2C317}" type="pres">
      <dgm:prSet presAssocID="{36006995-D412-42BA-84F4-5B4BDC706264}" presName="rootText" presStyleLbl="node1" presStyleIdx="1" presStyleCnt="2" custScaleY="27974" custLinFactNeighborX="958" custLinFactNeighborY="-10527"/>
      <dgm:spPr/>
    </dgm:pt>
    <dgm:pt modelId="{FBAAA815-F477-4CE6-80BE-9B91113E9162}" type="pres">
      <dgm:prSet presAssocID="{36006995-D412-42BA-84F4-5B4BDC706264}" presName="rootConnector" presStyleLbl="node1" presStyleIdx="1" presStyleCnt="2"/>
      <dgm:spPr/>
    </dgm:pt>
    <dgm:pt modelId="{4AB3F9CC-CCB3-4E43-8B5D-5306C6AB865B}" type="pres">
      <dgm:prSet presAssocID="{36006995-D412-42BA-84F4-5B4BDC706264}" presName="childShape" presStyleCnt="0"/>
      <dgm:spPr/>
    </dgm:pt>
    <dgm:pt modelId="{5B8A0F2F-67B1-4CD7-BA2E-4B18C60C88F5}" type="pres">
      <dgm:prSet presAssocID="{ED626CDE-D7B2-4CB7-84D9-4FABB24E7F37}" presName="Name13" presStyleLbl="parChTrans1D2" presStyleIdx="3" presStyleCnt="6"/>
      <dgm:spPr/>
    </dgm:pt>
    <dgm:pt modelId="{B2DE761E-9410-46C1-B58C-0D49C8433341}" type="pres">
      <dgm:prSet presAssocID="{C8B0AF0B-AD71-4F0B-BE77-4E801C8122F1}" presName="childText" presStyleLbl="bgAcc1" presStyleIdx="3" presStyleCnt="6" custScaleX="86285" custScaleY="45077" custLinFactNeighborX="1359" custLinFactNeighborY="-25982">
        <dgm:presLayoutVars>
          <dgm:bulletEnabled val="1"/>
        </dgm:presLayoutVars>
      </dgm:prSet>
      <dgm:spPr/>
    </dgm:pt>
    <dgm:pt modelId="{E1A46BDA-6BD7-4935-B647-9C5A5BADFCD5}" type="pres">
      <dgm:prSet presAssocID="{E8DD4295-654B-488C-A2AD-548FBFD1E8D5}" presName="Name13" presStyleLbl="parChTrans1D2" presStyleIdx="4" presStyleCnt="6"/>
      <dgm:spPr/>
    </dgm:pt>
    <dgm:pt modelId="{E15A43E5-E5F4-4478-9E2D-26853DBAA638}" type="pres">
      <dgm:prSet presAssocID="{38CB98A1-2CC9-442F-93A7-EEC677415B89}" presName="childText" presStyleLbl="bgAcc1" presStyleIdx="4" presStyleCnt="6" custScaleX="85237" custScaleY="58557" custLinFactNeighborX="2392" custLinFactNeighborY="-43511">
        <dgm:presLayoutVars>
          <dgm:bulletEnabled val="1"/>
        </dgm:presLayoutVars>
      </dgm:prSet>
      <dgm:spPr/>
    </dgm:pt>
    <dgm:pt modelId="{E9DBD3C1-72A5-4E13-AD92-6B55BC2A9C33}" type="pres">
      <dgm:prSet presAssocID="{339A1AA6-6BBB-43F8-AC22-EAD14FBCC415}" presName="Name13" presStyleLbl="parChTrans1D2" presStyleIdx="5" presStyleCnt="6"/>
      <dgm:spPr/>
    </dgm:pt>
    <dgm:pt modelId="{15ACBE82-3841-4FFC-8C70-3BB4C295471B}" type="pres">
      <dgm:prSet presAssocID="{0FCDBF96-1182-4742-9949-469C238A2FCD}" presName="childText" presStyleLbl="bgAcc1" presStyleIdx="5" presStyleCnt="6" custScaleX="82242" custScaleY="56238" custLinFactNeighborX="3923" custLinFactNeighborY="-61845">
        <dgm:presLayoutVars>
          <dgm:bulletEnabled val="1"/>
        </dgm:presLayoutVars>
      </dgm:prSet>
      <dgm:spPr/>
    </dgm:pt>
  </dgm:ptLst>
  <dgm:cxnLst>
    <dgm:cxn modelId="{D0C7D002-21A6-46CD-88D6-256FE2C2EB67}" srcId="{00BFF954-5CAF-4387-B410-E8C194ACF349}" destId="{128C63A0-8E39-41FC-8414-1B65C9C33904}" srcOrd="0" destOrd="0" parTransId="{15ECCF50-6EF6-4D69-87F3-4E671048D143}" sibTransId="{8EF078FD-D801-4325-B663-525F1C26BBED}"/>
    <dgm:cxn modelId="{C8DC7F04-F98F-470B-8ED9-F7281D881DFB}" type="presOf" srcId="{128C63A0-8E39-41FC-8414-1B65C9C33904}" destId="{50366960-8170-4958-B9EF-4C9D8BE55943}" srcOrd="0" destOrd="0" presId="urn:microsoft.com/office/officeart/2005/8/layout/hierarchy3"/>
    <dgm:cxn modelId="{AC280A06-460D-408C-B882-BD56F6C4C407}" type="presOf" srcId="{AD5BDE69-D37D-4ADD-8400-1199B14D6614}" destId="{462447A2-6D4E-48D7-A654-5C18DF11AF08}" srcOrd="0" destOrd="0" presId="urn:microsoft.com/office/officeart/2005/8/layout/hierarchy3"/>
    <dgm:cxn modelId="{AC64A306-3812-4653-9B12-27834E57241C}" type="presOf" srcId="{128C63A0-8E39-41FC-8414-1B65C9C33904}" destId="{A98E0AA4-B4E2-4F65-A7BA-E0ACCBBFCB1A}" srcOrd="1" destOrd="0" presId="urn:microsoft.com/office/officeart/2005/8/layout/hierarchy3"/>
    <dgm:cxn modelId="{9D894323-B08C-4376-AE32-0D73F8D26AF7}" type="presOf" srcId="{38CB98A1-2CC9-442F-93A7-EEC677415B89}" destId="{E15A43E5-E5F4-4478-9E2D-26853DBAA638}" srcOrd="0" destOrd="0" presId="urn:microsoft.com/office/officeart/2005/8/layout/hierarchy3"/>
    <dgm:cxn modelId="{C75D122F-1450-4230-9E78-DA2B159BF976}" type="presOf" srcId="{E8DD4295-654B-488C-A2AD-548FBFD1E8D5}" destId="{E1A46BDA-6BD7-4935-B647-9C5A5BADFCD5}" srcOrd="0" destOrd="0" presId="urn:microsoft.com/office/officeart/2005/8/layout/hierarchy3"/>
    <dgm:cxn modelId="{4EC77439-123D-4A7C-95B1-D0F162194708}" srcId="{36006995-D412-42BA-84F4-5B4BDC706264}" destId="{C8B0AF0B-AD71-4F0B-BE77-4E801C8122F1}" srcOrd="0" destOrd="0" parTransId="{ED626CDE-D7B2-4CB7-84D9-4FABB24E7F37}" sibTransId="{867F0FCB-252C-43DC-911D-8C503945B132}"/>
    <dgm:cxn modelId="{6F4DE43C-19EF-4A83-97A6-7A2E30581043}" type="presOf" srcId="{00BFF954-5CAF-4387-B410-E8C194ACF349}" destId="{6DBA9E75-FEA2-4F85-8E4D-7EFEDD6D2884}" srcOrd="0" destOrd="0" presId="urn:microsoft.com/office/officeart/2005/8/layout/hierarchy3"/>
    <dgm:cxn modelId="{51A75142-4D84-4812-9325-1821B6AA7379}" type="presOf" srcId="{84713395-CC51-444B-AA84-DC1BCDCFD2CF}" destId="{759515F3-CA60-4183-8009-AA70B75A503D}" srcOrd="0" destOrd="0" presId="urn:microsoft.com/office/officeart/2005/8/layout/hierarchy3"/>
    <dgm:cxn modelId="{64EA8B46-F4FD-4F67-B65D-08F3DE8FC9F7}" type="presOf" srcId="{43614D30-880F-484A-97B3-7C44A368D5D2}" destId="{1D5BB293-F598-4F92-8A73-BF1E7CD4C0B8}" srcOrd="0" destOrd="0" presId="urn:microsoft.com/office/officeart/2005/8/layout/hierarchy3"/>
    <dgm:cxn modelId="{905A724D-F720-4390-9D97-4534208A3BEA}" type="presOf" srcId="{ED626CDE-D7B2-4CB7-84D9-4FABB24E7F37}" destId="{5B8A0F2F-67B1-4CD7-BA2E-4B18C60C88F5}" srcOrd="0" destOrd="0" presId="urn:microsoft.com/office/officeart/2005/8/layout/hierarchy3"/>
    <dgm:cxn modelId="{9EBA8F70-8707-4E81-A8CC-E981DB4CEC1F}" srcId="{128C63A0-8E39-41FC-8414-1B65C9C33904}" destId="{84713395-CC51-444B-AA84-DC1BCDCFD2CF}" srcOrd="1" destOrd="0" parTransId="{F9697AD5-A5A9-4397-8D74-3A6AE6209A1E}" sibTransId="{3F6DB8FF-5389-43B2-94FB-4C9312C1BBD3}"/>
    <dgm:cxn modelId="{0ED6E650-AA04-4B18-8616-6665098E07C7}" type="presOf" srcId="{C8B0AF0B-AD71-4F0B-BE77-4E801C8122F1}" destId="{B2DE761E-9410-46C1-B58C-0D49C8433341}" srcOrd="0" destOrd="0" presId="urn:microsoft.com/office/officeart/2005/8/layout/hierarchy3"/>
    <dgm:cxn modelId="{4FE74684-A17D-49F6-A095-26596B0753A1}" type="presOf" srcId="{0FCDBF96-1182-4742-9949-469C238A2FCD}" destId="{15ACBE82-3841-4FFC-8C70-3BB4C295471B}" srcOrd="0" destOrd="0" presId="urn:microsoft.com/office/officeart/2005/8/layout/hierarchy3"/>
    <dgm:cxn modelId="{1532ACA1-E42E-44B6-82BB-236788FF6EFE}" type="presOf" srcId="{36006995-D412-42BA-84F4-5B4BDC706264}" destId="{C71FD700-7441-49D3-BD43-C9EA7AF2C317}" srcOrd="0" destOrd="0" presId="urn:microsoft.com/office/officeart/2005/8/layout/hierarchy3"/>
    <dgm:cxn modelId="{D29EFCA5-B4EF-435C-8920-E496533711F3}" type="presOf" srcId="{F9697AD5-A5A9-4397-8D74-3A6AE6209A1E}" destId="{1E246BAA-8FBD-4D4B-88A1-0A8DD43D6A95}" srcOrd="0" destOrd="0" presId="urn:microsoft.com/office/officeart/2005/8/layout/hierarchy3"/>
    <dgm:cxn modelId="{888FDFAD-B3EF-4052-B40B-94E236CCF31B}" srcId="{128C63A0-8E39-41FC-8414-1B65C9C33904}" destId="{9704CFFA-2EB2-4F2C-A94A-576B1288B4D9}" srcOrd="2" destOrd="0" parTransId="{A157C4AD-41A9-461F-8ABF-68FC61380EB0}" sibTransId="{2CCD7B95-C94C-4C0A-8269-A5094F47532B}"/>
    <dgm:cxn modelId="{E520E5BC-350E-442A-88A8-832B52F4456E}" type="presOf" srcId="{9704CFFA-2EB2-4F2C-A94A-576B1288B4D9}" destId="{A92FEE81-5B8B-4828-8222-EB5BF0CD4D49}" srcOrd="0" destOrd="0" presId="urn:microsoft.com/office/officeart/2005/8/layout/hierarchy3"/>
    <dgm:cxn modelId="{7BB208BE-DC6C-4CEE-885E-9D7FFE97DA5B}" srcId="{36006995-D412-42BA-84F4-5B4BDC706264}" destId="{38CB98A1-2CC9-442F-93A7-EEC677415B89}" srcOrd="1" destOrd="0" parTransId="{E8DD4295-654B-488C-A2AD-548FBFD1E8D5}" sibTransId="{6510BBFD-00F5-4E39-B183-A6638E3696D2}"/>
    <dgm:cxn modelId="{84ECB5BF-558A-4146-9EAA-C04AFF1D8158}" type="presOf" srcId="{339A1AA6-6BBB-43F8-AC22-EAD14FBCC415}" destId="{E9DBD3C1-72A5-4E13-AD92-6B55BC2A9C33}" srcOrd="0" destOrd="0" presId="urn:microsoft.com/office/officeart/2005/8/layout/hierarchy3"/>
    <dgm:cxn modelId="{F68907CC-C957-49D0-91D1-C465D19F053C}" srcId="{36006995-D412-42BA-84F4-5B4BDC706264}" destId="{0FCDBF96-1182-4742-9949-469C238A2FCD}" srcOrd="2" destOrd="0" parTransId="{339A1AA6-6BBB-43F8-AC22-EAD14FBCC415}" sibTransId="{491DF23E-AAB2-4B76-80A6-C99DC519BADF}"/>
    <dgm:cxn modelId="{8E247FE5-CA73-4F88-9921-9CDE9BD78889}" srcId="{128C63A0-8E39-41FC-8414-1B65C9C33904}" destId="{AD5BDE69-D37D-4ADD-8400-1199B14D6614}" srcOrd="0" destOrd="0" parTransId="{43614D30-880F-484A-97B3-7C44A368D5D2}" sibTransId="{B197D6FE-7689-4BD9-AA9F-E8EDB8975EE8}"/>
    <dgm:cxn modelId="{6BF62AE9-DEF2-46BB-AC4D-3AAD14419B86}" srcId="{00BFF954-5CAF-4387-B410-E8C194ACF349}" destId="{36006995-D412-42BA-84F4-5B4BDC706264}" srcOrd="1" destOrd="0" parTransId="{696A121F-892A-456F-99F4-71A711784499}" sibTransId="{E31B144B-1C69-4042-9A4F-6A58192FD67B}"/>
    <dgm:cxn modelId="{AD2912EE-D9D2-4133-A11C-90B349A09B2F}" type="presOf" srcId="{A157C4AD-41A9-461F-8ABF-68FC61380EB0}" destId="{2B70224E-1838-423D-A3FB-C1F22142253E}" srcOrd="0" destOrd="0" presId="urn:microsoft.com/office/officeart/2005/8/layout/hierarchy3"/>
    <dgm:cxn modelId="{0D663BF8-500E-4F26-80FE-D19CC104474D}" type="presOf" srcId="{36006995-D412-42BA-84F4-5B4BDC706264}" destId="{FBAAA815-F477-4CE6-80BE-9B91113E9162}" srcOrd="1" destOrd="0" presId="urn:microsoft.com/office/officeart/2005/8/layout/hierarchy3"/>
    <dgm:cxn modelId="{57816DFF-538D-4E77-B453-DDF3F69D4871}" type="presParOf" srcId="{6DBA9E75-FEA2-4F85-8E4D-7EFEDD6D2884}" destId="{83ACD69F-BFA8-4089-9050-4A7D88F351F9}" srcOrd="0" destOrd="0" presId="urn:microsoft.com/office/officeart/2005/8/layout/hierarchy3"/>
    <dgm:cxn modelId="{6EF7BA67-CFD7-4784-83C1-DEF066C1AA1F}" type="presParOf" srcId="{83ACD69F-BFA8-4089-9050-4A7D88F351F9}" destId="{3055E3EE-CE23-427B-AC21-FCABEB6BAD81}" srcOrd="0" destOrd="0" presId="urn:microsoft.com/office/officeart/2005/8/layout/hierarchy3"/>
    <dgm:cxn modelId="{4F842F9F-0A5A-4E9D-98D0-FC50A75C243F}" type="presParOf" srcId="{3055E3EE-CE23-427B-AC21-FCABEB6BAD81}" destId="{50366960-8170-4958-B9EF-4C9D8BE55943}" srcOrd="0" destOrd="0" presId="urn:microsoft.com/office/officeart/2005/8/layout/hierarchy3"/>
    <dgm:cxn modelId="{4FC47185-B73D-4F55-905E-AD7E012B5609}" type="presParOf" srcId="{3055E3EE-CE23-427B-AC21-FCABEB6BAD81}" destId="{A98E0AA4-B4E2-4F65-A7BA-E0ACCBBFCB1A}" srcOrd="1" destOrd="0" presId="urn:microsoft.com/office/officeart/2005/8/layout/hierarchy3"/>
    <dgm:cxn modelId="{10313D3F-E454-4BE4-BA11-8652536E4A3F}" type="presParOf" srcId="{83ACD69F-BFA8-4089-9050-4A7D88F351F9}" destId="{2870FE01-53C4-4AD6-9A92-E67D00C1D20C}" srcOrd="1" destOrd="0" presId="urn:microsoft.com/office/officeart/2005/8/layout/hierarchy3"/>
    <dgm:cxn modelId="{79C25EA1-DEA7-46C3-AB6D-362547863F85}" type="presParOf" srcId="{2870FE01-53C4-4AD6-9A92-E67D00C1D20C}" destId="{1D5BB293-F598-4F92-8A73-BF1E7CD4C0B8}" srcOrd="0" destOrd="0" presId="urn:microsoft.com/office/officeart/2005/8/layout/hierarchy3"/>
    <dgm:cxn modelId="{7AACF47D-1477-431A-85FF-E45EC15C8CC9}" type="presParOf" srcId="{2870FE01-53C4-4AD6-9A92-E67D00C1D20C}" destId="{462447A2-6D4E-48D7-A654-5C18DF11AF08}" srcOrd="1" destOrd="0" presId="urn:microsoft.com/office/officeart/2005/8/layout/hierarchy3"/>
    <dgm:cxn modelId="{7EC2596D-65BB-4145-B069-3ACED9070C5B}" type="presParOf" srcId="{2870FE01-53C4-4AD6-9A92-E67D00C1D20C}" destId="{1E246BAA-8FBD-4D4B-88A1-0A8DD43D6A95}" srcOrd="2" destOrd="0" presId="urn:microsoft.com/office/officeart/2005/8/layout/hierarchy3"/>
    <dgm:cxn modelId="{57C1DFD4-9F97-4104-827F-4E07E4EFCFD5}" type="presParOf" srcId="{2870FE01-53C4-4AD6-9A92-E67D00C1D20C}" destId="{759515F3-CA60-4183-8009-AA70B75A503D}" srcOrd="3" destOrd="0" presId="urn:microsoft.com/office/officeart/2005/8/layout/hierarchy3"/>
    <dgm:cxn modelId="{BE9CB1BE-934F-4FAF-83E0-6498AE9B26BE}" type="presParOf" srcId="{2870FE01-53C4-4AD6-9A92-E67D00C1D20C}" destId="{2B70224E-1838-423D-A3FB-C1F22142253E}" srcOrd="4" destOrd="0" presId="urn:microsoft.com/office/officeart/2005/8/layout/hierarchy3"/>
    <dgm:cxn modelId="{E026F92A-7DCA-4FE0-AAB1-9E73798EB1FE}" type="presParOf" srcId="{2870FE01-53C4-4AD6-9A92-E67D00C1D20C}" destId="{A92FEE81-5B8B-4828-8222-EB5BF0CD4D49}" srcOrd="5" destOrd="0" presId="urn:microsoft.com/office/officeart/2005/8/layout/hierarchy3"/>
    <dgm:cxn modelId="{A4E458A7-046C-4E55-8063-020AB21303BB}" type="presParOf" srcId="{6DBA9E75-FEA2-4F85-8E4D-7EFEDD6D2884}" destId="{B8FAB09D-BD6C-4405-B04D-70049CC53A72}" srcOrd="1" destOrd="0" presId="urn:microsoft.com/office/officeart/2005/8/layout/hierarchy3"/>
    <dgm:cxn modelId="{0C64D3BC-5DB5-4E63-899A-023D7987F338}" type="presParOf" srcId="{B8FAB09D-BD6C-4405-B04D-70049CC53A72}" destId="{9C1BFA5D-D1F7-4C4A-9CD7-BEFFB1F53F9B}" srcOrd="0" destOrd="0" presId="urn:microsoft.com/office/officeart/2005/8/layout/hierarchy3"/>
    <dgm:cxn modelId="{B087B18E-F311-4168-ABA7-AA50AE1667A2}" type="presParOf" srcId="{9C1BFA5D-D1F7-4C4A-9CD7-BEFFB1F53F9B}" destId="{C71FD700-7441-49D3-BD43-C9EA7AF2C317}" srcOrd="0" destOrd="0" presId="urn:microsoft.com/office/officeart/2005/8/layout/hierarchy3"/>
    <dgm:cxn modelId="{5247A580-83E9-4CD6-9138-2E073B72CEC8}" type="presParOf" srcId="{9C1BFA5D-D1F7-4C4A-9CD7-BEFFB1F53F9B}" destId="{FBAAA815-F477-4CE6-80BE-9B91113E9162}" srcOrd="1" destOrd="0" presId="urn:microsoft.com/office/officeart/2005/8/layout/hierarchy3"/>
    <dgm:cxn modelId="{53115028-F7D9-4231-A794-8E50E9B31D24}" type="presParOf" srcId="{B8FAB09D-BD6C-4405-B04D-70049CC53A72}" destId="{4AB3F9CC-CCB3-4E43-8B5D-5306C6AB865B}" srcOrd="1" destOrd="0" presId="urn:microsoft.com/office/officeart/2005/8/layout/hierarchy3"/>
    <dgm:cxn modelId="{36E4A6F1-106B-498B-BD3D-EBDD24D87AE8}" type="presParOf" srcId="{4AB3F9CC-CCB3-4E43-8B5D-5306C6AB865B}" destId="{5B8A0F2F-67B1-4CD7-BA2E-4B18C60C88F5}" srcOrd="0" destOrd="0" presId="urn:microsoft.com/office/officeart/2005/8/layout/hierarchy3"/>
    <dgm:cxn modelId="{6622693E-C2F6-475D-8182-D7D13AE5EE32}" type="presParOf" srcId="{4AB3F9CC-CCB3-4E43-8B5D-5306C6AB865B}" destId="{B2DE761E-9410-46C1-B58C-0D49C8433341}" srcOrd="1" destOrd="0" presId="urn:microsoft.com/office/officeart/2005/8/layout/hierarchy3"/>
    <dgm:cxn modelId="{772661BC-DE3F-4286-A410-C2D13EAD0263}" type="presParOf" srcId="{4AB3F9CC-CCB3-4E43-8B5D-5306C6AB865B}" destId="{E1A46BDA-6BD7-4935-B647-9C5A5BADFCD5}" srcOrd="2" destOrd="0" presId="urn:microsoft.com/office/officeart/2005/8/layout/hierarchy3"/>
    <dgm:cxn modelId="{6B4CC7F4-2C7E-4FF0-98E0-FF3464431B5B}" type="presParOf" srcId="{4AB3F9CC-CCB3-4E43-8B5D-5306C6AB865B}" destId="{E15A43E5-E5F4-4478-9E2D-26853DBAA638}" srcOrd="3" destOrd="0" presId="urn:microsoft.com/office/officeart/2005/8/layout/hierarchy3"/>
    <dgm:cxn modelId="{DCFB3E06-8D34-443E-B11E-BE3EEBBE4635}" type="presParOf" srcId="{4AB3F9CC-CCB3-4E43-8B5D-5306C6AB865B}" destId="{E9DBD3C1-72A5-4E13-AD92-6B55BC2A9C33}" srcOrd="4" destOrd="0" presId="urn:microsoft.com/office/officeart/2005/8/layout/hierarchy3"/>
    <dgm:cxn modelId="{2A0A9375-BB50-4BF6-8A85-AC39578CACBE}" type="presParOf" srcId="{4AB3F9CC-CCB3-4E43-8B5D-5306C6AB865B}" destId="{15ACBE82-3841-4FFC-8C70-3BB4C295471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8BF39-6458-4921-BB37-FC553B502C5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89D7518-00F5-435B-B33D-D52C8EDC2307}">
      <dgm:prSet phldrT="[Texto]" custT="1"/>
      <dgm:spPr/>
      <dgm:t>
        <a:bodyPr/>
        <a:lstStyle/>
        <a:p>
          <a:r>
            <a:rPr lang="es-CL" sz="1400" dirty="0">
              <a:latin typeface="Arial" panose="020B0604020202020204" pitchFamily="34" charset="0"/>
              <a:cs typeface="Arial" panose="020B0604020202020204" pitchFamily="34" charset="0"/>
            </a:rPr>
            <a:t>Objetivos del protocolo de actuación en contexto intercultural </a:t>
          </a:r>
        </a:p>
      </dgm:t>
    </dgm:pt>
    <dgm:pt modelId="{669E4411-0B77-47A8-9E4A-0E2C9D319283}" type="parTrans" cxnId="{F60D320D-F6ED-42DC-8E66-B6C94FE65D23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240EB-BBB5-43E1-97FA-A29F402B7C49}" type="sibTrans" cxnId="{F60D320D-F6ED-42DC-8E66-B6C94FE65D23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E1ED0-09D8-4820-9786-4ACC1656D93C}">
      <dgm:prSet phldrT="[Texto]" custT="1"/>
      <dgm:spPr/>
      <dgm:t>
        <a:bodyPr/>
        <a:lstStyle/>
        <a:p>
          <a:r>
            <a:rPr lang="es-CL" sz="1100" dirty="0">
              <a:latin typeface="Arial" panose="020B0604020202020204" pitchFamily="34" charset="0"/>
              <a:cs typeface="Arial" panose="020B0604020202020204" pitchFamily="34" charset="0"/>
            </a:rPr>
            <a:t>Aportar lineamientos que orienten la comunicación e interacción adecuada entre los actores del medio educativo y social, a fin de implementar una educación intercultural</a:t>
          </a:r>
        </a:p>
      </dgm:t>
    </dgm:pt>
    <dgm:pt modelId="{719522DC-F1E2-474F-8CCD-E5AEE7BDD7BC}" type="parTrans" cxnId="{B5727F0A-8177-4B3C-9E48-3B7ADDAD330F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6AD5CC-64D1-4978-94CD-AE798CA6455C}" type="sibTrans" cxnId="{B5727F0A-8177-4B3C-9E48-3B7ADDAD330F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8A156-B65A-48DA-8EBE-17264791FBAB}">
      <dgm:prSet phldrT="[Texto]" custT="1"/>
      <dgm:spPr/>
      <dgm:t>
        <a:bodyPr/>
        <a:lstStyle/>
        <a:p>
          <a:r>
            <a:rPr lang="es-CL" sz="1100" dirty="0">
              <a:latin typeface="Arial" panose="020B0604020202020204" pitchFamily="34" charset="0"/>
              <a:cs typeface="Arial" panose="020B0604020202020204" pitchFamily="34" charset="0"/>
            </a:rPr>
            <a:t>Facilitar la colaboración entre actores del medio educativo y social en la implementación de la educación intercultural</a:t>
          </a:r>
        </a:p>
      </dgm:t>
    </dgm:pt>
    <dgm:pt modelId="{FAB00FAF-D5A2-4DA1-ACA4-7A78E39FDE45}" type="parTrans" cxnId="{62881747-7D0E-43C3-92E6-793FF022B979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ACD9F-01B5-41C3-850B-24F57FCC794F}" type="sibTrans" cxnId="{62881747-7D0E-43C3-92E6-793FF022B979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F26C66-EA98-43A2-B3E1-2A06281D840F}">
      <dgm:prSet phldrT="[Texto]" custT="1"/>
      <dgm:spPr/>
      <dgm:t>
        <a:bodyPr/>
        <a:lstStyle/>
        <a:p>
          <a:r>
            <a:rPr lang="es-CL" sz="1100" dirty="0">
              <a:latin typeface="Arial" panose="020B0604020202020204" pitchFamily="34" charset="0"/>
              <a:cs typeface="Arial" panose="020B0604020202020204" pitchFamily="34" charset="0"/>
            </a:rPr>
            <a:t>Construir un marco de entendimiento y diálogo educativo, social y cultural, que permita mejorar la implementación de la educación intercultural</a:t>
          </a:r>
          <a:r>
            <a:rPr lang="es-CL" sz="75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7156855-A035-46C6-9709-12534CB98F86}" type="parTrans" cxnId="{71F27C3D-2005-4FD1-99E2-92533D85F766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579A3-59A6-4A7F-A20D-01F272356B53}" type="sibTrans" cxnId="{71F27C3D-2005-4FD1-99E2-92533D85F766}">
      <dgm:prSet/>
      <dgm:spPr/>
      <dgm:t>
        <a:bodyPr/>
        <a:lstStyle/>
        <a:p>
          <a:endParaRPr lang="es-C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9069E-B22F-4CC9-A186-D8331A118CB5}" type="pres">
      <dgm:prSet presAssocID="{0CE8BF39-6458-4921-BB37-FC553B502C5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2B6653-F1D9-4CF2-98E2-E8C874EAFCE6}" type="pres">
      <dgm:prSet presAssocID="{D89D7518-00F5-435B-B33D-D52C8EDC2307}" presName="root1" presStyleCnt="0"/>
      <dgm:spPr/>
    </dgm:pt>
    <dgm:pt modelId="{48EAFA74-A1D6-4CCD-ADF8-0D54FEB5DEFF}" type="pres">
      <dgm:prSet presAssocID="{D89D7518-00F5-435B-B33D-D52C8EDC2307}" presName="LevelOneTextNode" presStyleLbl="node0" presStyleIdx="0" presStyleCnt="1" custScaleX="138278" custLinFactNeighborX="-3917" custLinFactNeighborY="-98">
        <dgm:presLayoutVars>
          <dgm:chPref val="3"/>
        </dgm:presLayoutVars>
      </dgm:prSet>
      <dgm:spPr/>
    </dgm:pt>
    <dgm:pt modelId="{6B0EB8EC-9430-4133-B67D-04B064BBDEA5}" type="pres">
      <dgm:prSet presAssocID="{D89D7518-00F5-435B-B33D-D52C8EDC2307}" presName="level2hierChild" presStyleCnt="0"/>
      <dgm:spPr/>
    </dgm:pt>
    <dgm:pt modelId="{87A4207B-E6A2-4453-AAFE-D80B9189FF18}" type="pres">
      <dgm:prSet presAssocID="{719522DC-F1E2-474F-8CCD-E5AEE7BDD7BC}" presName="conn2-1" presStyleLbl="parChTrans1D2" presStyleIdx="0" presStyleCnt="3"/>
      <dgm:spPr/>
    </dgm:pt>
    <dgm:pt modelId="{63AC2739-0842-410C-8A46-D9849FE5CE60}" type="pres">
      <dgm:prSet presAssocID="{719522DC-F1E2-474F-8CCD-E5AEE7BDD7BC}" presName="connTx" presStyleLbl="parChTrans1D2" presStyleIdx="0" presStyleCnt="3"/>
      <dgm:spPr/>
    </dgm:pt>
    <dgm:pt modelId="{1B9C7DE7-9F07-461A-82A2-860C6C39601B}" type="pres">
      <dgm:prSet presAssocID="{D90E1ED0-09D8-4820-9786-4ACC1656D93C}" presName="root2" presStyleCnt="0"/>
      <dgm:spPr/>
    </dgm:pt>
    <dgm:pt modelId="{D7C9C5F0-588F-4361-AF37-FBFD3BBDE1E2}" type="pres">
      <dgm:prSet presAssocID="{D90E1ED0-09D8-4820-9786-4ACC1656D93C}" presName="LevelTwoTextNode" presStyleLbl="node2" presStyleIdx="0" presStyleCnt="3" custScaleX="138076" custScaleY="139144">
        <dgm:presLayoutVars>
          <dgm:chPref val="3"/>
        </dgm:presLayoutVars>
      </dgm:prSet>
      <dgm:spPr/>
    </dgm:pt>
    <dgm:pt modelId="{A810C21B-FD89-4E5B-A53A-D724DDB35EB1}" type="pres">
      <dgm:prSet presAssocID="{D90E1ED0-09D8-4820-9786-4ACC1656D93C}" presName="level3hierChild" presStyleCnt="0"/>
      <dgm:spPr/>
    </dgm:pt>
    <dgm:pt modelId="{2B742486-C402-4D2F-A676-52FAA4CEA66F}" type="pres">
      <dgm:prSet presAssocID="{FAB00FAF-D5A2-4DA1-ACA4-7A78E39FDE45}" presName="conn2-1" presStyleLbl="parChTrans1D2" presStyleIdx="1" presStyleCnt="3"/>
      <dgm:spPr/>
    </dgm:pt>
    <dgm:pt modelId="{5702F9A1-E7D3-4518-AF82-ED4721D0BA0E}" type="pres">
      <dgm:prSet presAssocID="{FAB00FAF-D5A2-4DA1-ACA4-7A78E39FDE45}" presName="connTx" presStyleLbl="parChTrans1D2" presStyleIdx="1" presStyleCnt="3"/>
      <dgm:spPr/>
    </dgm:pt>
    <dgm:pt modelId="{3AE49359-24E2-4AD3-B393-260F80EF2EEC}" type="pres">
      <dgm:prSet presAssocID="{EFB8A156-B65A-48DA-8EBE-17264791FBAB}" presName="root2" presStyleCnt="0"/>
      <dgm:spPr/>
    </dgm:pt>
    <dgm:pt modelId="{199E7290-5451-425E-B688-74A8ED7D4F43}" type="pres">
      <dgm:prSet presAssocID="{EFB8A156-B65A-48DA-8EBE-17264791FBAB}" presName="LevelTwoTextNode" presStyleLbl="node2" presStyleIdx="1" presStyleCnt="3" custScaleX="132186" custScaleY="133702">
        <dgm:presLayoutVars>
          <dgm:chPref val="3"/>
        </dgm:presLayoutVars>
      </dgm:prSet>
      <dgm:spPr/>
    </dgm:pt>
    <dgm:pt modelId="{2EF12225-6E12-434F-833D-594BF1D19E24}" type="pres">
      <dgm:prSet presAssocID="{EFB8A156-B65A-48DA-8EBE-17264791FBAB}" presName="level3hierChild" presStyleCnt="0"/>
      <dgm:spPr/>
    </dgm:pt>
    <dgm:pt modelId="{B0E83C05-E87D-4C02-95B0-66436773AB68}" type="pres">
      <dgm:prSet presAssocID="{F7156855-A035-46C6-9709-12534CB98F86}" presName="conn2-1" presStyleLbl="parChTrans1D2" presStyleIdx="2" presStyleCnt="3"/>
      <dgm:spPr/>
    </dgm:pt>
    <dgm:pt modelId="{6AA6CC37-B014-4E2F-A051-973ABAFF769B}" type="pres">
      <dgm:prSet presAssocID="{F7156855-A035-46C6-9709-12534CB98F86}" presName="connTx" presStyleLbl="parChTrans1D2" presStyleIdx="2" presStyleCnt="3"/>
      <dgm:spPr/>
    </dgm:pt>
    <dgm:pt modelId="{24A6C9AA-1217-4FC5-99B1-A6AB2690E8BB}" type="pres">
      <dgm:prSet presAssocID="{DDF26C66-EA98-43A2-B3E1-2A06281D840F}" presName="root2" presStyleCnt="0"/>
      <dgm:spPr/>
    </dgm:pt>
    <dgm:pt modelId="{5479DA03-CF5D-4D71-BE3A-D142BC883F1F}" type="pres">
      <dgm:prSet presAssocID="{DDF26C66-EA98-43A2-B3E1-2A06281D840F}" presName="LevelTwoTextNode" presStyleLbl="node2" presStyleIdx="2" presStyleCnt="3" custScaleX="129831" custScaleY="137366">
        <dgm:presLayoutVars>
          <dgm:chPref val="3"/>
        </dgm:presLayoutVars>
      </dgm:prSet>
      <dgm:spPr/>
    </dgm:pt>
    <dgm:pt modelId="{B170A536-DBE8-417B-B2DB-4681A0BE90A9}" type="pres">
      <dgm:prSet presAssocID="{DDF26C66-EA98-43A2-B3E1-2A06281D840F}" presName="level3hierChild" presStyleCnt="0"/>
      <dgm:spPr/>
    </dgm:pt>
  </dgm:ptLst>
  <dgm:cxnLst>
    <dgm:cxn modelId="{C4EEC203-F501-4171-83B7-65AA9D57AE39}" type="presOf" srcId="{FAB00FAF-D5A2-4DA1-ACA4-7A78E39FDE45}" destId="{2B742486-C402-4D2F-A676-52FAA4CEA66F}" srcOrd="0" destOrd="0" presId="urn:microsoft.com/office/officeart/2008/layout/HorizontalMultiLevelHierarchy"/>
    <dgm:cxn modelId="{B5727F0A-8177-4B3C-9E48-3B7ADDAD330F}" srcId="{D89D7518-00F5-435B-B33D-D52C8EDC2307}" destId="{D90E1ED0-09D8-4820-9786-4ACC1656D93C}" srcOrd="0" destOrd="0" parTransId="{719522DC-F1E2-474F-8CCD-E5AEE7BDD7BC}" sibTransId="{AD6AD5CC-64D1-4978-94CD-AE798CA6455C}"/>
    <dgm:cxn modelId="{F60D320D-F6ED-42DC-8E66-B6C94FE65D23}" srcId="{0CE8BF39-6458-4921-BB37-FC553B502C58}" destId="{D89D7518-00F5-435B-B33D-D52C8EDC2307}" srcOrd="0" destOrd="0" parTransId="{669E4411-0B77-47A8-9E4A-0E2C9D319283}" sibTransId="{C15240EB-BBB5-43E1-97FA-A29F402B7C49}"/>
    <dgm:cxn modelId="{FB32F028-3304-492F-84FA-9337808320D5}" type="presOf" srcId="{F7156855-A035-46C6-9709-12534CB98F86}" destId="{6AA6CC37-B014-4E2F-A051-973ABAFF769B}" srcOrd="1" destOrd="0" presId="urn:microsoft.com/office/officeart/2008/layout/HorizontalMultiLevelHierarchy"/>
    <dgm:cxn modelId="{D94FDD3B-B9E3-4042-B4BB-62C679E7228F}" type="presOf" srcId="{DDF26C66-EA98-43A2-B3E1-2A06281D840F}" destId="{5479DA03-CF5D-4D71-BE3A-D142BC883F1F}" srcOrd="0" destOrd="0" presId="urn:microsoft.com/office/officeart/2008/layout/HorizontalMultiLevelHierarchy"/>
    <dgm:cxn modelId="{71F27C3D-2005-4FD1-99E2-92533D85F766}" srcId="{D89D7518-00F5-435B-B33D-D52C8EDC2307}" destId="{DDF26C66-EA98-43A2-B3E1-2A06281D840F}" srcOrd="2" destOrd="0" parTransId="{F7156855-A035-46C6-9709-12534CB98F86}" sibTransId="{B17579A3-59A6-4A7F-A20D-01F272356B53}"/>
    <dgm:cxn modelId="{FDA48746-8262-4EEC-AA8E-EB2FA29993F2}" type="presOf" srcId="{F7156855-A035-46C6-9709-12534CB98F86}" destId="{B0E83C05-E87D-4C02-95B0-66436773AB68}" srcOrd="0" destOrd="0" presId="urn:microsoft.com/office/officeart/2008/layout/HorizontalMultiLevelHierarchy"/>
    <dgm:cxn modelId="{62881747-7D0E-43C3-92E6-793FF022B979}" srcId="{D89D7518-00F5-435B-B33D-D52C8EDC2307}" destId="{EFB8A156-B65A-48DA-8EBE-17264791FBAB}" srcOrd="1" destOrd="0" parTransId="{FAB00FAF-D5A2-4DA1-ACA4-7A78E39FDE45}" sibTransId="{B15ACD9F-01B5-41C3-850B-24F57FCC794F}"/>
    <dgm:cxn modelId="{D079EB4C-7E32-48E1-AEEA-657A1B3E8E09}" type="presOf" srcId="{719522DC-F1E2-474F-8CCD-E5AEE7BDD7BC}" destId="{63AC2739-0842-410C-8A46-D9849FE5CE60}" srcOrd="1" destOrd="0" presId="urn:microsoft.com/office/officeart/2008/layout/HorizontalMultiLevelHierarchy"/>
    <dgm:cxn modelId="{4BF7057F-F5AB-4E53-9A6B-AA3E56D7319A}" type="presOf" srcId="{EFB8A156-B65A-48DA-8EBE-17264791FBAB}" destId="{199E7290-5451-425E-B688-74A8ED7D4F43}" srcOrd="0" destOrd="0" presId="urn:microsoft.com/office/officeart/2008/layout/HorizontalMultiLevelHierarchy"/>
    <dgm:cxn modelId="{4F3CDB7F-3EC0-4A31-9C05-F861D12F9196}" type="presOf" srcId="{D90E1ED0-09D8-4820-9786-4ACC1656D93C}" destId="{D7C9C5F0-588F-4361-AF37-FBFD3BBDE1E2}" srcOrd="0" destOrd="0" presId="urn:microsoft.com/office/officeart/2008/layout/HorizontalMultiLevelHierarchy"/>
    <dgm:cxn modelId="{BCBCE186-01DF-4E9B-968C-9E2E3BD7E391}" type="presOf" srcId="{D89D7518-00F5-435B-B33D-D52C8EDC2307}" destId="{48EAFA74-A1D6-4CCD-ADF8-0D54FEB5DEFF}" srcOrd="0" destOrd="0" presId="urn:microsoft.com/office/officeart/2008/layout/HorizontalMultiLevelHierarchy"/>
    <dgm:cxn modelId="{436F4189-AC1E-4380-90B5-3B3C7A4563F2}" type="presOf" srcId="{0CE8BF39-6458-4921-BB37-FC553B502C58}" destId="{2789069E-B22F-4CC9-A186-D8331A118CB5}" srcOrd="0" destOrd="0" presId="urn:microsoft.com/office/officeart/2008/layout/HorizontalMultiLevelHierarchy"/>
    <dgm:cxn modelId="{A2B24D9D-90FA-41A4-8ED9-5FE7200D6384}" type="presOf" srcId="{719522DC-F1E2-474F-8CCD-E5AEE7BDD7BC}" destId="{87A4207B-E6A2-4453-AAFE-D80B9189FF18}" srcOrd="0" destOrd="0" presId="urn:microsoft.com/office/officeart/2008/layout/HorizontalMultiLevelHierarchy"/>
    <dgm:cxn modelId="{277464B1-25C8-4239-AC02-A59A3CD086D3}" type="presOf" srcId="{FAB00FAF-D5A2-4DA1-ACA4-7A78E39FDE45}" destId="{5702F9A1-E7D3-4518-AF82-ED4721D0BA0E}" srcOrd="1" destOrd="0" presId="urn:microsoft.com/office/officeart/2008/layout/HorizontalMultiLevelHierarchy"/>
    <dgm:cxn modelId="{D85C312E-8618-4130-84C1-99888F986BF5}" type="presParOf" srcId="{2789069E-B22F-4CC9-A186-D8331A118CB5}" destId="{332B6653-F1D9-4CF2-98E2-E8C874EAFCE6}" srcOrd="0" destOrd="0" presId="urn:microsoft.com/office/officeart/2008/layout/HorizontalMultiLevelHierarchy"/>
    <dgm:cxn modelId="{42AA7FE2-19E3-4FE7-B17B-B31F2E606C00}" type="presParOf" srcId="{332B6653-F1D9-4CF2-98E2-E8C874EAFCE6}" destId="{48EAFA74-A1D6-4CCD-ADF8-0D54FEB5DEFF}" srcOrd="0" destOrd="0" presId="urn:microsoft.com/office/officeart/2008/layout/HorizontalMultiLevelHierarchy"/>
    <dgm:cxn modelId="{83A442A3-E191-4E36-9984-771469FB4859}" type="presParOf" srcId="{332B6653-F1D9-4CF2-98E2-E8C874EAFCE6}" destId="{6B0EB8EC-9430-4133-B67D-04B064BBDEA5}" srcOrd="1" destOrd="0" presId="urn:microsoft.com/office/officeart/2008/layout/HorizontalMultiLevelHierarchy"/>
    <dgm:cxn modelId="{9DC7D725-8B79-485F-9566-8370339D0154}" type="presParOf" srcId="{6B0EB8EC-9430-4133-B67D-04B064BBDEA5}" destId="{87A4207B-E6A2-4453-AAFE-D80B9189FF18}" srcOrd="0" destOrd="0" presId="urn:microsoft.com/office/officeart/2008/layout/HorizontalMultiLevelHierarchy"/>
    <dgm:cxn modelId="{74DD7AD2-1BF7-4786-8E89-12702A91ABAF}" type="presParOf" srcId="{87A4207B-E6A2-4453-AAFE-D80B9189FF18}" destId="{63AC2739-0842-410C-8A46-D9849FE5CE60}" srcOrd="0" destOrd="0" presId="urn:microsoft.com/office/officeart/2008/layout/HorizontalMultiLevelHierarchy"/>
    <dgm:cxn modelId="{74790548-6CDA-4C76-88B2-A454DC36ED4D}" type="presParOf" srcId="{6B0EB8EC-9430-4133-B67D-04B064BBDEA5}" destId="{1B9C7DE7-9F07-461A-82A2-860C6C39601B}" srcOrd="1" destOrd="0" presId="urn:microsoft.com/office/officeart/2008/layout/HorizontalMultiLevelHierarchy"/>
    <dgm:cxn modelId="{CEAA1E60-AEC1-46FD-894D-6D0B558EF066}" type="presParOf" srcId="{1B9C7DE7-9F07-461A-82A2-860C6C39601B}" destId="{D7C9C5F0-588F-4361-AF37-FBFD3BBDE1E2}" srcOrd="0" destOrd="0" presId="urn:microsoft.com/office/officeart/2008/layout/HorizontalMultiLevelHierarchy"/>
    <dgm:cxn modelId="{E2654EED-78CA-411F-BA92-05A6ABFEF718}" type="presParOf" srcId="{1B9C7DE7-9F07-461A-82A2-860C6C39601B}" destId="{A810C21B-FD89-4E5B-A53A-D724DDB35EB1}" srcOrd="1" destOrd="0" presId="urn:microsoft.com/office/officeart/2008/layout/HorizontalMultiLevelHierarchy"/>
    <dgm:cxn modelId="{0AAF16EB-E256-4557-BBF6-19A2388F11FF}" type="presParOf" srcId="{6B0EB8EC-9430-4133-B67D-04B064BBDEA5}" destId="{2B742486-C402-4D2F-A676-52FAA4CEA66F}" srcOrd="2" destOrd="0" presId="urn:microsoft.com/office/officeart/2008/layout/HorizontalMultiLevelHierarchy"/>
    <dgm:cxn modelId="{A22EB916-3753-4099-B211-9EFC0A69C7B4}" type="presParOf" srcId="{2B742486-C402-4D2F-A676-52FAA4CEA66F}" destId="{5702F9A1-E7D3-4518-AF82-ED4721D0BA0E}" srcOrd="0" destOrd="0" presId="urn:microsoft.com/office/officeart/2008/layout/HorizontalMultiLevelHierarchy"/>
    <dgm:cxn modelId="{846FD3F6-FAEF-496B-A4D0-A62D6C79F3B9}" type="presParOf" srcId="{6B0EB8EC-9430-4133-B67D-04B064BBDEA5}" destId="{3AE49359-24E2-4AD3-B393-260F80EF2EEC}" srcOrd="3" destOrd="0" presId="urn:microsoft.com/office/officeart/2008/layout/HorizontalMultiLevelHierarchy"/>
    <dgm:cxn modelId="{459E942C-B8E8-4935-8613-7DD927D941FD}" type="presParOf" srcId="{3AE49359-24E2-4AD3-B393-260F80EF2EEC}" destId="{199E7290-5451-425E-B688-74A8ED7D4F43}" srcOrd="0" destOrd="0" presId="urn:microsoft.com/office/officeart/2008/layout/HorizontalMultiLevelHierarchy"/>
    <dgm:cxn modelId="{EE9C09D2-D965-4A3F-8F69-2E7236F7C35B}" type="presParOf" srcId="{3AE49359-24E2-4AD3-B393-260F80EF2EEC}" destId="{2EF12225-6E12-434F-833D-594BF1D19E24}" srcOrd="1" destOrd="0" presId="urn:microsoft.com/office/officeart/2008/layout/HorizontalMultiLevelHierarchy"/>
    <dgm:cxn modelId="{2351D51F-454F-474F-B9AC-E515C59A814A}" type="presParOf" srcId="{6B0EB8EC-9430-4133-B67D-04B064BBDEA5}" destId="{B0E83C05-E87D-4C02-95B0-66436773AB68}" srcOrd="4" destOrd="0" presId="urn:microsoft.com/office/officeart/2008/layout/HorizontalMultiLevelHierarchy"/>
    <dgm:cxn modelId="{6B070AA8-9E7C-4164-9EEC-74737F387484}" type="presParOf" srcId="{B0E83C05-E87D-4C02-95B0-66436773AB68}" destId="{6AA6CC37-B014-4E2F-A051-973ABAFF769B}" srcOrd="0" destOrd="0" presId="urn:microsoft.com/office/officeart/2008/layout/HorizontalMultiLevelHierarchy"/>
    <dgm:cxn modelId="{D8832C0A-BE98-46BA-BEB7-7EB2D3201FE3}" type="presParOf" srcId="{6B0EB8EC-9430-4133-B67D-04B064BBDEA5}" destId="{24A6C9AA-1217-4FC5-99B1-A6AB2690E8BB}" srcOrd="5" destOrd="0" presId="urn:microsoft.com/office/officeart/2008/layout/HorizontalMultiLevelHierarchy"/>
    <dgm:cxn modelId="{5402AFDA-7E8D-4359-AF5B-09651CBBF15D}" type="presParOf" srcId="{24A6C9AA-1217-4FC5-99B1-A6AB2690E8BB}" destId="{5479DA03-CF5D-4D71-BE3A-D142BC883F1F}" srcOrd="0" destOrd="0" presId="urn:microsoft.com/office/officeart/2008/layout/HorizontalMultiLevelHierarchy"/>
    <dgm:cxn modelId="{F0E18187-423C-46B6-B9B2-BD5E6445DD2E}" type="presParOf" srcId="{24A6C9AA-1217-4FC5-99B1-A6AB2690E8BB}" destId="{B170A536-DBE8-417B-B2DB-4681A0BE90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DDD75-43B0-46AA-8467-3D14A68573E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966E7B0-3304-4D94-94F2-12A294286877}">
      <dgm:prSet phldrT="[Texto]"/>
      <dgm:spPr>
        <a:solidFill>
          <a:schemeClr val="accent2"/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</a:rPr>
            <a:t>Estado</a:t>
          </a:r>
          <a:r>
            <a:rPr lang="es-ES" b="1" baseline="0" dirty="0">
              <a:solidFill>
                <a:schemeClr val="bg1"/>
              </a:solidFill>
            </a:rPr>
            <a:t> de arte </a:t>
          </a:r>
          <a:endParaRPr lang="es-CL" b="1" dirty="0">
            <a:solidFill>
              <a:schemeClr val="bg1"/>
            </a:solidFill>
          </a:endParaRPr>
        </a:p>
      </dgm:t>
    </dgm:pt>
    <dgm:pt modelId="{A369C1C0-18A5-4F8A-80E1-090AF5B887E9}" type="parTrans" cxnId="{D7FF425A-1A7A-4539-9CC5-B9D62D74078A}">
      <dgm:prSet/>
      <dgm:spPr/>
      <dgm:t>
        <a:bodyPr/>
        <a:lstStyle/>
        <a:p>
          <a:endParaRPr lang="es-CL"/>
        </a:p>
      </dgm:t>
    </dgm:pt>
    <dgm:pt modelId="{2C391263-F4C9-401B-B68C-537E1A28CD04}" type="sibTrans" cxnId="{D7FF425A-1A7A-4539-9CC5-B9D62D74078A}">
      <dgm:prSet/>
      <dgm:spPr/>
      <dgm:t>
        <a:bodyPr/>
        <a:lstStyle/>
        <a:p>
          <a:endParaRPr lang="es-CL"/>
        </a:p>
      </dgm:t>
    </dgm:pt>
    <dgm:pt modelId="{0B639514-42B5-4B24-89C8-FD193E9178F6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b="1" dirty="0"/>
            <a:t>Objetivos estratégicos </a:t>
          </a:r>
          <a:endParaRPr lang="es-CL" b="1" dirty="0"/>
        </a:p>
      </dgm:t>
    </dgm:pt>
    <dgm:pt modelId="{E64976AC-91C9-4BBB-8580-60DDC4C3A478}" type="parTrans" cxnId="{18491A39-7DE0-4DC3-AB5B-D17270DA5292}">
      <dgm:prSet/>
      <dgm:spPr/>
      <dgm:t>
        <a:bodyPr/>
        <a:lstStyle/>
        <a:p>
          <a:endParaRPr lang="es-CL"/>
        </a:p>
      </dgm:t>
    </dgm:pt>
    <dgm:pt modelId="{CF1765E3-A2B3-49C2-ABF3-82765E61B71F}" type="sibTrans" cxnId="{18491A39-7DE0-4DC3-AB5B-D17270DA5292}">
      <dgm:prSet/>
      <dgm:spPr/>
      <dgm:t>
        <a:bodyPr/>
        <a:lstStyle/>
        <a:p>
          <a:endParaRPr lang="es-CL"/>
        </a:p>
      </dgm:t>
    </dgm:pt>
    <dgm:pt modelId="{22F383E1-BBC0-4605-B8B3-D41744975E99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b="1" dirty="0"/>
            <a:t>Ámbitos de acción </a:t>
          </a:r>
          <a:endParaRPr lang="es-CL" b="1" dirty="0"/>
        </a:p>
      </dgm:t>
    </dgm:pt>
    <dgm:pt modelId="{2756DD87-8CBE-4FD0-8742-579E60D8B69D}" type="parTrans" cxnId="{1497E672-631D-4441-B637-514B6DBE8455}">
      <dgm:prSet/>
      <dgm:spPr/>
      <dgm:t>
        <a:bodyPr/>
        <a:lstStyle/>
        <a:p>
          <a:endParaRPr lang="es-CL"/>
        </a:p>
      </dgm:t>
    </dgm:pt>
    <dgm:pt modelId="{BE642E35-41DC-48A2-BE6D-1634D7DA3CC0}" type="sibTrans" cxnId="{1497E672-631D-4441-B637-514B6DBE8455}">
      <dgm:prSet/>
      <dgm:spPr/>
      <dgm:t>
        <a:bodyPr/>
        <a:lstStyle/>
        <a:p>
          <a:endParaRPr lang="es-CL"/>
        </a:p>
      </dgm:t>
    </dgm:pt>
    <dgm:pt modelId="{4C26D9EA-2956-437C-B30F-FDA10EAA5747}">
      <dgm:prSet phldrT="[Texto]"/>
      <dgm:spPr>
        <a:solidFill>
          <a:srgbClr val="E24C62"/>
        </a:solidFill>
      </dgm:spPr>
      <dgm:t>
        <a:bodyPr/>
        <a:lstStyle/>
        <a:p>
          <a:r>
            <a:rPr lang="es-ES" b="1" dirty="0"/>
            <a:t>Actores alianzas  </a:t>
          </a:r>
          <a:endParaRPr lang="es-CL" b="1" dirty="0"/>
        </a:p>
      </dgm:t>
    </dgm:pt>
    <dgm:pt modelId="{73392E81-952C-4330-BA0F-45D208451DBE}" type="parTrans" cxnId="{B1135480-7096-48CB-9445-F91AF1EDDC8D}">
      <dgm:prSet/>
      <dgm:spPr/>
      <dgm:t>
        <a:bodyPr/>
        <a:lstStyle/>
        <a:p>
          <a:endParaRPr lang="es-CL"/>
        </a:p>
      </dgm:t>
    </dgm:pt>
    <dgm:pt modelId="{D8B9FED2-F67C-4555-8D0A-96A57267305D}" type="sibTrans" cxnId="{B1135480-7096-48CB-9445-F91AF1EDDC8D}">
      <dgm:prSet/>
      <dgm:spPr/>
      <dgm:t>
        <a:bodyPr/>
        <a:lstStyle/>
        <a:p>
          <a:endParaRPr lang="es-CL"/>
        </a:p>
      </dgm:t>
    </dgm:pt>
    <dgm:pt modelId="{90442989-95F5-4722-991E-64C01665E789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b="1" dirty="0"/>
            <a:t>Nudos y oportunidades </a:t>
          </a:r>
          <a:endParaRPr lang="es-CL" b="1" dirty="0"/>
        </a:p>
      </dgm:t>
    </dgm:pt>
    <dgm:pt modelId="{F63AF2AE-8151-4AFB-B3B2-10D87AA217E5}" type="parTrans" cxnId="{8B94B07F-D02E-4CDA-BB70-A3ADCECBEC4B}">
      <dgm:prSet/>
      <dgm:spPr/>
      <dgm:t>
        <a:bodyPr/>
        <a:lstStyle/>
        <a:p>
          <a:endParaRPr lang="es-CL"/>
        </a:p>
      </dgm:t>
    </dgm:pt>
    <dgm:pt modelId="{C2295556-33B0-421A-866C-DF7B315762A2}" type="sibTrans" cxnId="{8B94B07F-D02E-4CDA-BB70-A3ADCECBEC4B}">
      <dgm:prSet/>
      <dgm:spPr/>
      <dgm:t>
        <a:bodyPr/>
        <a:lstStyle/>
        <a:p>
          <a:endParaRPr lang="es-CL"/>
        </a:p>
      </dgm:t>
    </dgm:pt>
    <dgm:pt modelId="{89844FF3-AE2A-4E5E-B194-C53CC0D45F6F}">
      <dgm:prSet phldrT="[Texto]"/>
      <dgm:spPr/>
    </dgm:pt>
    <dgm:pt modelId="{6D378329-CBC2-48FA-BA74-6A46D81C0FCC}" type="parTrans" cxnId="{8AE1B945-F55D-424B-92AD-68615059EBEF}">
      <dgm:prSet/>
      <dgm:spPr/>
      <dgm:t>
        <a:bodyPr/>
        <a:lstStyle/>
        <a:p>
          <a:endParaRPr lang="es-CL"/>
        </a:p>
      </dgm:t>
    </dgm:pt>
    <dgm:pt modelId="{827BC5E7-96AF-41CC-908C-0BB01EFF3D95}" type="sibTrans" cxnId="{8AE1B945-F55D-424B-92AD-68615059EBEF}">
      <dgm:prSet/>
      <dgm:spPr/>
      <dgm:t>
        <a:bodyPr/>
        <a:lstStyle/>
        <a:p>
          <a:endParaRPr lang="es-CL"/>
        </a:p>
      </dgm:t>
    </dgm:pt>
    <dgm:pt modelId="{26BB591E-13F1-4DC6-BE7E-41C81ADBBFFC}">
      <dgm:prSet phldrT="[Texto]"/>
      <dgm:spPr>
        <a:solidFill>
          <a:srgbClr val="7030A0"/>
        </a:solidFill>
      </dgm:spPr>
      <dgm:t>
        <a:bodyPr/>
        <a:lstStyle/>
        <a:p>
          <a:r>
            <a:rPr lang="es-ES" b="1" dirty="0"/>
            <a:t>Tiempos</a:t>
          </a:r>
          <a:r>
            <a:rPr lang="es-ES" b="1" baseline="0" dirty="0"/>
            <a:t> procesos </a:t>
          </a:r>
          <a:endParaRPr lang="es-CL" b="1" dirty="0"/>
        </a:p>
      </dgm:t>
    </dgm:pt>
    <dgm:pt modelId="{19C62FEE-54F4-40FF-A1A0-74CD2ED0451B}" type="parTrans" cxnId="{B66A479C-205A-4A13-9BBC-3C616B4ED53D}">
      <dgm:prSet/>
      <dgm:spPr/>
      <dgm:t>
        <a:bodyPr/>
        <a:lstStyle/>
        <a:p>
          <a:endParaRPr lang="es-CL"/>
        </a:p>
      </dgm:t>
    </dgm:pt>
    <dgm:pt modelId="{7C312261-3174-4F33-922A-8AE5AEB6AD9E}" type="sibTrans" cxnId="{B66A479C-205A-4A13-9BBC-3C616B4ED53D}">
      <dgm:prSet/>
      <dgm:spPr/>
      <dgm:t>
        <a:bodyPr/>
        <a:lstStyle/>
        <a:p>
          <a:endParaRPr lang="es-CL"/>
        </a:p>
      </dgm:t>
    </dgm:pt>
    <dgm:pt modelId="{C9ACCD22-490A-4EAF-B2A1-4F792C876739}">
      <dgm:prSet phldrT="[Texto]"/>
      <dgm:spPr/>
    </dgm:pt>
    <dgm:pt modelId="{0121EA8A-AE4D-4D02-AEC9-55A822C14DA3}" type="sibTrans" cxnId="{E23565C3-F329-457F-B2DC-CEA8E29CD12E}">
      <dgm:prSet/>
      <dgm:spPr/>
      <dgm:t>
        <a:bodyPr/>
        <a:lstStyle/>
        <a:p>
          <a:endParaRPr lang="es-CL"/>
        </a:p>
      </dgm:t>
    </dgm:pt>
    <dgm:pt modelId="{65D8E7FA-7D76-4B25-ACB3-4A8D7ADB90E1}" type="parTrans" cxnId="{E23565C3-F329-457F-B2DC-CEA8E29CD12E}">
      <dgm:prSet/>
      <dgm:spPr/>
      <dgm:t>
        <a:bodyPr/>
        <a:lstStyle/>
        <a:p>
          <a:endParaRPr lang="es-CL"/>
        </a:p>
      </dgm:t>
    </dgm:pt>
    <dgm:pt modelId="{7E448B68-97FE-4157-A2CD-E9AD589B04E9}">
      <dgm:prSet phldrT="[Texto]" phldr="1"/>
      <dgm:spPr>
        <a:blipFill rotWithShape="0">
          <a:blip xmlns:r="http://schemas.openxmlformats.org/officeDocument/2006/relationships" r:embed="rId1"/>
          <a:srcRect/>
          <a:stretch>
            <a:fillRect l="-32000" r="-32000"/>
          </a:stretch>
        </a:blipFill>
      </dgm:spPr>
      <dgm:t>
        <a:bodyPr/>
        <a:lstStyle/>
        <a:p>
          <a:endParaRPr lang="es-CL" dirty="0"/>
        </a:p>
      </dgm:t>
    </dgm:pt>
    <dgm:pt modelId="{1CC7429C-3784-4AD7-9690-50E8674D4F4F}" type="sibTrans" cxnId="{2F3BC58F-94F3-40F7-BE18-8ECA593D582A}">
      <dgm:prSet/>
      <dgm:spPr/>
      <dgm:t>
        <a:bodyPr/>
        <a:lstStyle/>
        <a:p>
          <a:endParaRPr lang="es-CL"/>
        </a:p>
      </dgm:t>
    </dgm:pt>
    <dgm:pt modelId="{31512A37-38EE-49F7-AF25-00A9338FA4C9}" type="parTrans" cxnId="{2F3BC58F-94F3-40F7-BE18-8ECA593D582A}">
      <dgm:prSet/>
      <dgm:spPr/>
      <dgm:t>
        <a:bodyPr/>
        <a:lstStyle/>
        <a:p>
          <a:endParaRPr lang="es-CL"/>
        </a:p>
      </dgm:t>
    </dgm:pt>
    <dgm:pt modelId="{1B1DEE59-B4AA-40D3-A33D-094E06CF9B38}" type="pres">
      <dgm:prSet presAssocID="{510DDD75-43B0-46AA-8467-3D14A68573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BB893C-3CD9-43E3-8719-E114A47B9EAF}" type="pres">
      <dgm:prSet presAssocID="{7E448B68-97FE-4157-A2CD-E9AD589B04E9}" presName="centerShape" presStyleLbl="node0" presStyleIdx="0" presStyleCnt="1" custScaleX="128017" custScaleY="121019" custLinFactNeighborX="0" custLinFactNeighborY="0"/>
      <dgm:spPr/>
    </dgm:pt>
    <dgm:pt modelId="{D38F1AED-BA2C-46B7-A21D-B6A596BF1B56}" type="pres">
      <dgm:prSet presAssocID="{D966E7B0-3304-4D94-94F2-12A294286877}" presName="node" presStyleLbl="node1" presStyleIdx="0" presStyleCnt="6" custRadScaleRad="93327" custRadScaleInc="0">
        <dgm:presLayoutVars>
          <dgm:bulletEnabled val="1"/>
        </dgm:presLayoutVars>
      </dgm:prSet>
      <dgm:spPr/>
    </dgm:pt>
    <dgm:pt modelId="{18EC04BE-DD2D-404D-B14E-6A788BAD5221}" type="pres">
      <dgm:prSet presAssocID="{D966E7B0-3304-4D94-94F2-12A294286877}" presName="dummy" presStyleCnt="0"/>
      <dgm:spPr/>
    </dgm:pt>
    <dgm:pt modelId="{ACB2DC91-3B40-423B-BCB4-FAF927B82BF5}" type="pres">
      <dgm:prSet presAssocID="{2C391263-F4C9-401B-B68C-537E1A28CD04}" presName="sibTrans" presStyleLbl="sibTrans2D1" presStyleIdx="0" presStyleCnt="6"/>
      <dgm:spPr/>
    </dgm:pt>
    <dgm:pt modelId="{2047FC8B-3BFB-4A6F-AB7D-EEE50058905F}" type="pres">
      <dgm:prSet presAssocID="{90442989-95F5-4722-991E-64C01665E789}" presName="node" presStyleLbl="node1" presStyleIdx="1" presStyleCnt="6" custRadScaleRad="93327" custRadScaleInc="0">
        <dgm:presLayoutVars>
          <dgm:bulletEnabled val="1"/>
        </dgm:presLayoutVars>
      </dgm:prSet>
      <dgm:spPr/>
    </dgm:pt>
    <dgm:pt modelId="{3D2AE564-A40A-4A84-ABB6-BD6BAE1A19C6}" type="pres">
      <dgm:prSet presAssocID="{90442989-95F5-4722-991E-64C01665E789}" presName="dummy" presStyleCnt="0"/>
      <dgm:spPr/>
    </dgm:pt>
    <dgm:pt modelId="{3CE3C368-3958-4C8A-BE9A-F8CC51EB81F1}" type="pres">
      <dgm:prSet presAssocID="{C2295556-33B0-421A-866C-DF7B315762A2}" presName="sibTrans" presStyleLbl="sibTrans2D1" presStyleIdx="1" presStyleCnt="6"/>
      <dgm:spPr/>
    </dgm:pt>
    <dgm:pt modelId="{6A103CE0-EAB6-45B4-A69E-5FAEB4239051}" type="pres">
      <dgm:prSet presAssocID="{0B639514-42B5-4B24-89C8-FD193E9178F6}" presName="node" presStyleLbl="node1" presStyleIdx="2" presStyleCnt="6">
        <dgm:presLayoutVars>
          <dgm:bulletEnabled val="1"/>
        </dgm:presLayoutVars>
      </dgm:prSet>
      <dgm:spPr/>
    </dgm:pt>
    <dgm:pt modelId="{F1F326B3-F697-414A-9FF8-D464C1A89FE1}" type="pres">
      <dgm:prSet presAssocID="{0B639514-42B5-4B24-89C8-FD193E9178F6}" presName="dummy" presStyleCnt="0"/>
      <dgm:spPr/>
    </dgm:pt>
    <dgm:pt modelId="{D0210F44-A805-4F6E-B02D-EFADBB861184}" type="pres">
      <dgm:prSet presAssocID="{CF1765E3-A2B3-49C2-ABF3-82765E61B71F}" presName="sibTrans" presStyleLbl="sibTrans2D1" presStyleIdx="2" presStyleCnt="6" custLinFactNeighborX="0" custLinFactNeighborY="0"/>
      <dgm:spPr/>
    </dgm:pt>
    <dgm:pt modelId="{09BEFCC2-6677-41B5-BE4B-BB711E88006E}" type="pres">
      <dgm:prSet presAssocID="{22F383E1-BBC0-4605-B8B3-D41744975E99}" presName="node" presStyleLbl="node1" presStyleIdx="3" presStyleCnt="6">
        <dgm:presLayoutVars>
          <dgm:bulletEnabled val="1"/>
        </dgm:presLayoutVars>
      </dgm:prSet>
      <dgm:spPr/>
    </dgm:pt>
    <dgm:pt modelId="{172F4D04-AE82-4F6A-BE43-0AAB34760521}" type="pres">
      <dgm:prSet presAssocID="{22F383E1-BBC0-4605-B8B3-D41744975E99}" presName="dummy" presStyleCnt="0"/>
      <dgm:spPr/>
    </dgm:pt>
    <dgm:pt modelId="{B5256C2C-C0BD-4D41-A29C-9E26B426C4C8}" type="pres">
      <dgm:prSet presAssocID="{BE642E35-41DC-48A2-BE6D-1634D7DA3CC0}" presName="sibTrans" presStyleLbl="sibTrans2D1" presStyleIdx="3" presStyleCnt="6"/>
      <dgm:spPr/>
    </dgm:pt>
    <dgm:pt modelId="{40F31EA9-C095-47CD-90DF-18FCF6EB387D}" type="pres">
      <dgm:prSet presAssocID="{4C26D9EA-2956-437C-B30F-FDA10EAA5747}" presName="node" presStyleLbl="node1" presStyleIdx="4" presStyleCnt="6">
        <dgm:presLayoutVars>
          <dgm:bulletEnabled val="1"/>
        </dgm:presLayoutVars>
      </dgm:prSet>
      <dgm:spPr/>
    </dgm:pt>
    <dgm:pt modelId="{DC13410A-DEFF-4B84-B2B4-9CADA5E979AF}" type="pres">
      <dgm:prSet presAssocID="{4C26D9EA-2956-437C-B30F-FDA10EAA5747}" presName="dummy" presStyleCnt="0"/>
      <dgm:spPr/>
    </dgm:pt>
    <dgm:pt modelId="{A8CB9631-C083-4F2D-A600-D836AAA8C3B2}" type="pres">
      <dgm:prSet presAssocID="{D8B9FED2-F67C-4555-8D0A-96A57267305D}" presName="sibTrans" presStyleLbl="sibTrans2D1" presStyleIdx="4" presStyleCnt="6"/>
      <dgm:spPr/>
    </dgm:pt>
    <dgm:pt modelId="{A83AA59D-68AA-4B0B-92E4-F1CF4D0C91E7}" type="pres">
      <dgm:prSet presAssocID="{26BB591E-13F1-4DC6-BE7E-41C81ADBBFFC}" presName="node" presStyleLbl="node1" presStyleIdx="5" presStyleCnt="6">
        <dgm:presLayoutVars>
          <dgm:bulletEnabled val="1"/>
        </dgm:presLayoutVars>
      </dgm:prSet>
      <dgm:spPr/>
    </dgm:pt>
    <dgm:pt modelId="{9FA2EE90-3B30-4AEB-989B-BC06E72EFFE1}" type="pres">
      <dgm:prSet presAssocID="{26BB591E-13F1-4DC6-BE7E-41C81ADBBFFC}" presName="dummy" presStyleCnt="0"/>
      <dgm:spPr/>
    </dgm:pt>
    <dgm:pt modelId="{B25B4E22-CBED-4CB6-9E19-BDDDE487D42B}" type="pres">
      <dgm:prSet presAssocID="{7C312261-3174-4F33-922A-8AE5AEB6AD9E}" presName="sibTrans" presStyleLbl="sibTrans2D1" presStyleIdx="5" presStyleCnt="6"/>
      <dgm:spPr/>
    </dgm:pt>
  </dgm:ptLst>
  <dgm:cxnLst>
    <dgm:cxn modelId="{69A4A117-4257-43F1-8459-9BC08C61E5B1}" type="presOf" srcId="{BE642E35-41DC-48A2-BE6D-1634D7DA3CC0}" destId="{B5256C2C-C0BD-4D41-A29C-9E26B426C4C8}" srcOrd="0" destOrd="0" presId="urn:microsoft.com/office/officeart/2005/8/layout/radial6"/>
    <dgm:cxn modelId="{FC5AD429-D01B-4C3A-8A17-98AD036C00BD}" type="presOf" srcId="{CF1765E3-A2B3-49C2-ABF3-82765E61B71F}" destId="{D0210F44-A805-4F6E-B02D-EFADBB861184}" srcOrd="0" destOrd="0" presId="urn:microsoft.com/office/officeart/2005/8/layout/radial6"/>
    <dgm:cxn modelId="{18491A39-7DE0-4DC3-AB5B-D17270DA5292}" srcId="{7E448B68-97FE-4157-A2CD-E9AD589B04E9}" destId="{0B639514-42B5-4B24-89C8-FD193E9178F6}" srcOrd="2" destOrd="0" parTransId="{E64976AC-91C9-4BBB-8580-60DDC4C3A478}" sibTransId="{CF1765E3-A2B3-49C2-ABF3-82765E61B71F}"/>
    <dgm:cxn modelId="{ED9C053B-CF0A-4867-B711-D9CA8C0E996C}" type="presOf" srcId="{2C391263-F4C9-401B-B68C-537E1A28CD04}" destId="{ACB2DC91-3B40-423B-BCB4-FAF927B82BF5}" srcOrd="0" destOrd="0" presId="urn:microsoft.com/office/officeart/2005/8/layout/radial6"/>
    <dgm:cxn modelId="{DEA8963C-8740-46A2-9063-B1050ABC5FE8}" type="presOf" srcId="{D966E7B0-3304-4D94-94F2-12A294286877}" destId="{D38F1AED-BA2C-46B7-A21D-B6A596BF1B56}" srcOrd="0" destOrd="0" presId="urn:microsoft.com/office/officeart/2005/8/layout/radial6"/>
    <dgm:cxn modelId="{8AE1B945-F55D-424B-92AD-68615059EBEF}" srcId="{510DDD75-43B0-46AA-8467-3D14A68573EE}" destId="{89844FF3-AE2A-4E5E-B194-C53CC0D45F6F}" srcOrd="2" destOrd="0" parTransId="{6D378329-CBC2-48FA-BA74-6A46D81C0FCC}" sibTransId="{827BC5E7-96AF-41CC-908C-0BB01EFF3D95}"/>
    <dgm:cxn modelId="{2C1BAC47-068A-462E-BB8B-BA1B395F79AC}" type="presOf" srcId="{26BB591E-13F1-4DC6-BE7E-41C81ADBBFFC}" destId="{A83AA59D-68AA-4B0B-92E4-F1CF4D0C91E7}" srcOrd="0" destOrd="0" presId="urn:microsoft.com/office/officeart/2005/8/layout/radial6"/>
    <dgm:cxn modelId="{8ECA056B-23A2-4FE2-95D3-02F196991981}" type="presOf" srcId="{7C312261-3174-4F33-922A-8AE5AEB6AD9E}" destId="{B25B4E22-CBED-4CB6-9E19-BDDDE487D42B}" srcOrd="0" destOrd="0" presId="urn:microsoft.com/office/officeart/2005/8/layout/radial6"/>
    <dgm:cxn modelId="{8AAC9B52-6AD5-4366-9645-6347A68C6D90}" type="presOf" srcId="{510DDD75-43B0-46AA-8467-3D14A68573EE}" destId="{1B1DEE59-B4AA-40D3-A33D-094E06CF9B38}" srcOrd="0" destOrd="0" presId="urn:microsoft.com/office/officeart/2005/8/layout/radial6"/>
    <dgm:cxn modelId="{1497E672-631D-4441-B637-514B6DBE8455}" srcId="{7E448B68-97FE-4157-A2CD-E9AD589B04E9}" destId="{22F383E1-BBC0-4605-B8B3-D41744975E99}" srcOrd="3" destOrd="0" parTransId="{2756DD87-8CBE-4FD0-8742-579E60D8B69D}" sibTransId="{BE642E35-41DC-48A2-BE6D-1634D7DA3CC0}"/>
    <dgm:cxn modelId="{28689574-B501-4660-8057-E5A598625392}" type="presOf" srcId="{7E448B68-97FE-4157-A2CD-E9AD589B04E9}" destId="{C1BB893C-3CD9-43E3-8719-E114A47B9EAF}" srcOrd="0" destOrd="0" presId="urn:microsoft.com/office/officeart/2005/8/layout/radial6"/>
    <dgm:cxn modelId="{D7FF425A-1A7A-4539-9CC5-B9D62D74078A}" srcId="{7E448B68-97FE-4157-A2CD-E9AD589B04E9}" destId="{D966E7B0-3304-4D94-94F2-12A294286877}" srcOrd="0" destOrd="0" parTransId="{A369C1C0-18A5-4F8A-80E1-090AF5B887E9}" sibTransId="{2C391263-F4C9-401B-B68C-537E1A28CD04}"/>
    <dgm:cxn modelId="{D0B2AB7D-9CAC-4B2B-BE92-98FAF7786053}" type="presOf" srcId="{D8B9FED2-F67C-4555-8D0A-96A57267305D}" destId="{A8CB9631-C083-4F2D-A600-D836AAA8C3B2}" srcOrd="0" destOrd="0" presId="urn:microsoft.com/office/officeart/2005/8/layout/radial6"/>
    <dgm:cxn modelId="{8B94B07F-D02E-4CDA-BB70-A3ADCECBEC4B}" srcId="{7E448B68-97FE-4157-A2CD-E9AD589B04E9}" destId="{90442989-95F5-4722-991E-64C01665E789}" srcOrd="1" destOrd="0" parTransId="{F63AF2AE-8151-4AFB-B3B2-10D87AA217E5}" sibTransId="{C2295556-33B0-421A-866C-DF7B315762A2}"/>
    <dgm:cxn modelId="{B1135480-7096-48CB-9445-F91AF1EDDC8D}" srcId="{7E448B68-97FE-4157-A2CD-E9AD589B04E9}" destId="{4C26D9EA-2956-437C-B30F-FDA10EAA5747}" srcOrd="4" destOrd="0" parTransId="{73392E81-952C-4330-BA0F-45D208451DBE}" sibTransId="{D8B9FED2-F67C-4555-8D0A-96A57267305D}"/>
    <dgm:cxn modelId="{2F3BC58F-94F3-40F7-BE18-8ECA593D582A}" srcId="{510DDD75-43B0-46AA-8467-3D14A68573EE}" destId="{7E448B68-97FE-4157-A2CD-E9AD589B04E9}" srcOrd="0" destOrd="0" parTransId="{31512A37-38EE-49F7-AF25-00A9338FA4C9}" sibTransId="{1CC7429C-3784-4AD7-9690-50E8674D4F4F}"/>
    <dgm:cxn modelId="{CCF33295-8F4B-4B45-B960-63453DA31F51}" type="presOf" srcId="{22F383E1-BBC0-4605-B8B3-D41744975E99}" destId="{09BEFCC2-6677-41B5-BE4B-BB711E88006E}" srcOrd="0" destOrd="0" presId="urn:microsoft.com/office/officeart/2005/8/layout/radial6"/>
    <dgm:cxn modelId="{B66A479C-205A-4A13-9BBC-3C616B4ED53D}" srcId="{7E448B68-97FE-4157-A2CD-E9AD589B04E9}" destId="{26BB591E-13F1-4DC6-BE7E-41C81ADBBFFC}" srcOrd="5" destOrd="0" parTransId="{19C62FEE-54F4-40FF-A1A0-74CD2ED0451B}" sibTransId="{7C312261-3174-4F33-922A-8AE5AEB6AD9E}"/>
    <dgm:cxn modelId="{14C8FAB0-2C9D-4C00-8329-28CC325EF539}" type="presOf" srcId="{90442989-95F5-4722-991E-64C01665E789}" destId="{2047FC8B-3BFB-4A6F-AB7D-EEE50058905F}" srcOrd="0" destOrd="0" presId="urn:microsoft.com/office/officeart/2005/8/layout/radial6"/>
    <dgm:cxn modelId="{E23565C3-F329-457F-B2DC-CEA8E29CD12E}" srcId="{510DDD75-43B0-46AA-8467-3D14A68573EE}" destId="{C9ACCD22-490A-4EAF-B2A1-4F792C876739}" srcOrd="1" destOrd="0" parTransId="{65D8E7FA-7D76-4B25-ACB3-4A8D7ADB90E1}" sibTransId="{0121EA8A-AE4D-4D02-AEC9-55A822C14DA3}"/>
    <dgm:cxn modelId="{1A56C8D0-9121-48AC-BD1B-5B6F89A29746}" type="presOf" srcId="{C2295556-33B0-421A-866C-DF7B315762A2}" destId="{3CE3C368-3958-4C8A-BE9A-F8CC51EB81F1}" srcOrd="0" destOrd="0" presId="urn:microsoft.com/office/officeart/2005/8/layout/radial6"/>
    <dgm:cxn modelId="{3FFB31DE-05B0-46BA-8C6F-93CE4A55A81E}" type="presOf" srcId="{4C26D9EA-2956-437C-B30F-FDA10EAA5747}" destId="{40F31EA9-C095-47CD-90DF-18FCF6EB387D}" srcOrd="0" destOrd="0" presId="urn:microsoft.com/office/officeart/2005/8/layout/radial6"/>
    <dgm:cxn modelId="{289DD8E1-2B5A-4449-8D2A-60FA02E16C2D}" type="presOf" srcId="{0B639514-42B5-4B24-89C8-FD193E9178F6}" destId="{6A103CE0-EAB6-45B4-A69E-5FAEB4239051}" srcOrd="0" destOrd="0" presId="urn:microsoft.com/office/officeart/2005/8/layout/radial6"/>
    <dgm:cxn modelId="{4ABC13B9-1586-4500-A320-61C047E1B7AD}" type="presParOf" srcId="{1B1DEE59-B4AA-40D3-A33D-094E06CF9B38}" destId="{C1BB893C-3CD9-43E3-8719-E114A47B9EAF}" srcOrd="0" destOrd="0" presId="urn:microsoft.com/office/officeart/2005/8/layout/radial6"/>
    <dgm:cxn modelId="{F2F3821C-FEF6-40CD-85EB-4B08A844E0D1}" type="presParOf" srcId="{1B1DEE59-B4AA-40D3-A33D-094E06CF9B38}" destId="{D38F1AED-BA2C-46B7-A21D-B6A596BF1B56}" srcOrd="1" destOrd="0" presId="urn:microsoft.com/office/officeart/2005/8/layout/radial6"/>
    <dgm:cxn modelId="{3863AF3A-5F33-43F4-8FCC-ACFA1B27E7F2}" type="presParOf" srcId="{1B1DEE59-B4AA-40D3-A33D-094E06CF9B38}" destId="{18EC04BE-DD2D-404D-B14E-6A788BAD5221}" srcOrd="2" destOrd="0" presId="urn:microsoft.com/office/officeart/2005/8/layout/radial6"/>
    <dgm:cxn modelId="{7B0CEF0B-79EC-4D40-8FAE-9EA2DFF1B2BB}" type="presParOf" srcId="{1B1DEE59-B4AA-40D3-A33D-094E06CF9B38}" destId="{ACB2DC91-3B40-423B-BCB4-FAF927B82BF5}" srcOrd="3" destOrd="0" presId="urn:microsoft.com/office/officeart/2005/8/layout/radial6"/>
    <dgm:cxn modelId="{B9BB14E3-3C98-46E3-8BD7-3CE69C9E435C}" type="presParOf" srcId="{1B1DEE59-B4AA-40D3-A33D-094E06CF9B38}" destId="{2047FC8B-3BFB-4A6F-AB7D-EEE50058905F}" srcOrd="4" destOrd="0" presId="urn:microsoft.com/office/officeart/2005/8/layout/radial6"/>
    <dgm:cxn modelId="{CE902F57-7FD3-4E70-A44A-7AE0D334CBF2}" type="presParOf" srcId="{1B1DEE59-B4AA-40D3-A33D-094E06CF9B38}" destId="{3D2AE564-A40A-4A84-ABB6-BD6BAE1A19C6}" srcOrd="5" destOrd="0" presId="urn:microsoft.com/office/officeart/2005/8/layout/radial6"/>
    <dgm:cxn modelId="{3FEAB6CC-C094-4DC3-B803-275E4E2314C1}" type="presParOf" srcId="{1B1DEE59-B4AA-40D3-A33D-094E06CF9B38}" destId="{3CE3C368-3958-4C8A-BE9A-F8CC51EB81F1}" srcOrd="6" destOrd="0" presId="urn:microsoft.com/office/officeart/2005/8/layout/radial6"/>
    <dgm:cxn modelId="{1D8B9C1E-041A-414E-813D-462DF3F6BB20}" type="presParOf" srcId="{1B1DEE59-B4AA-40D3-A33D-094E06CF9B38}" destId="{6A103CE0-EAB6-45B4-A69E-5FAEB4239051}" srcOrd="7" destOrd="0" presId="urn:microsoft.com/office/officeart/2005/8/layout/radial6"/>
    <dgm:cxn modelId="{7A20F000-A49D-480A-99BB-1F4357C46CB8}" type="presParOf" srcId="{1B1DEE59-B4AA-40D3-A33D-094E06CF9B38}" destId="{F1F326B3-F697-414A-9FF8-D464C1A89FE1}" srcOrd="8" destOrd="0" presId="urn:microsoft.com/office/officeart/2005/8/layout/radial6"/>
    <dgm:cxn modelId="{E3DB9A74-EF29-4819-A77A-9B60EC17AADD}" type="presParOf" srcId="{1B1DEE59-B4AA-40D3-A33D-094E06CF9B38}" destId="{D0210F44-A805-4F6E-B02D-EFADBB861184}" srcOrd="9" destOrd="0" presId="urn:microsoft.com/office/officeart/2005/8/layout/radial6"/>
    <dgm:cxn modelId="{56244A2D-3264-4E27-BA08-F18160B0E733}" type="presParOf" srcId="{1B1DEE59-B4AA-40D3-A33D-094E06CF9B38}" destId="{09BEFCC2-6677-41B5-BE4B-BB711E88006E}" srcOrd="10" destOrd="0" presId="urn:microsoft.com/office/officeart/2005/8/layout/radial6"/>
    <dgm:cxn modelId="{10D5CAFD-810F-4248-98B6-7D9F7E39DD0E}" type="presParOf" srcId="{1B1DEE59-B4AA-40D3-A33D-094E06CF9B38}" destId="{172F4D04-AE82-4F6A-BE43-0AAB34760521}" srcOrd="11" destOrd="0" presId="urn:microsoft.com/office/officeart/2005/8/layout/radial6"/>
    <dgm:cxn modelId="{DDB46E3F-0794-4AFC-AED0-5D2E46C71793}" type="presParOf" srcId="{1B1DEE59-B4AA-40D3-A33D-094E06CF9B38}" destId="{B5256C2C-C0BD-4D41-A29C-9E26B426C4C8}" srcOrd="12" destOrd="0" presId="urn:microsoft.com/office/officeart/2005/8/layout/radial6"/>
    <dgm:cxn modelId="{37DEB343-A45A-4CBD-A2DB-B9154D4E7C84}" type="presParOf" srcId="{1B1DEE59-B4AA-40D3-A33D-094E06CF9B38}" destId="{40F31EA9-C095-47CD-90DF-18FCF6EB387D}" srcOrd="13" destOrd="0" presId="urn:microsoft.com/office/officeart/2005/8/layout/radial6"/>
    <dgm:cxn modelId="{3E79D01A-0EEB-4494-A8E7-53B02B62A634}" type="presParOf" srcId="{1B1DEE59-B4AA-40D3-A33D-094E06CF9B38}" destId="{DC13410A-DEFF-4B84-B2B4-9CADA5E979AF}" srcOrd="14" destOrd="0" presId="urn:microsoft.com/office/officeart/2005/8/layout/radial6"/>
    <dgm:cxn modelId="{E9BEC000-22A3-4C3D-9772-BC8D09F6F1D2}" type="presParOf" srcId="{1B1DEE59-B4AA-40D3-A33D-094E06CF9B38}" destId="{A8CB9631-C083-4F2D-A600-D836AAA8C3B2}" srcOrd="15" destOrd="0" presId="urn:microsoft.com/office/officeart/2005/8/layout/radial6"/>
    <dgm:cxn modelId="{84D32D85-CF6C-477A-925F-AC2894F163A5}" type="presParOf" srcId="{1B1DEE59-B4AA-40D3-A33D-094E06CF9B38}" destId="{A83AA59D-68AA-4B0B-92E4-F1CF4D0C91E7}" srcOrd="16" destOrd="0" presId="urn:microsoft.com/office/officeart/2005/8/layout/radial6"/>
    <dgm:cxn modelId="{305C7016-8DE5-4EE5-B1EB-2AB4385E188E}" type="presParOf" srcId="{1B1DEE59-B4AA-40D3-A33D-094E06CF9B38}" destId="{9FA2EE90-3B30-4AEB-989B-BC06E72EFFE1}" srcOrd="17" destOrd="0" presId="urn:microsoft.com/office/officeart/2005/8/layout/radial6"/>
    <dgm:cxn modelId="{E89E76C9-467D-4452-BDC6-561782BCB4C6}" type="presParOf" srcId="{1B1DEE59-B4AA-40D3-A33D-094E06CF9B38}" destId="{B25B4E22-CBED-4CB6-9E19-BDDDE487D42B}" srcOrd="18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66960-8170-4958-B9EF-4C9D8BE55943}">
      <dsp:nvSpPr>
        <dsp:cNvPr id="0" name=""/>
        <dsp:cNvSpPr/>
      </dsp:nvSpPr>
      <dsp:spPr>
        <a:xfrm>
          <a:off x="365912" y="229037"/>
          <a:ext cx="4171623" cy="633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Instrumentos de gestión</a:t>
          </a:r>
        </a:p>
      </dsp:txBody>
      <dsp:txXfrm>
        <a:off x="384475" y="247600"/>
        <a:ext cx="4134497" cy="596647"/>
      </dsp:txXfrm>
    </dsp:sp>
    <dsp:sp modelId="{1D5BB293-F598-4F92-8A73-BF1E7CD4C0B8}">
      <dsp:nvSpPr>
        <dsp:cNvPr id="0" name=""/>
        <dsp:cNvSpPr/>
      </dsp:nvSpPr>
      <dsp:spPr>
        <a:xfrm>
          <a:off x="783075" y="862811"/>
          <a:ext cx="350516" cy="644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755"/>
              </a:lnTo>
              <a:lnTo>
                <a:pt x="350516" y="644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447A2-6D4E-48D7-A654-5C18DF11AF08}">
      <dsp:nvSpPr>
        <dsp:cNvPr id="0" name=""/>
        <dsp:cNvSpPr/>
      </dsp:nvSpPr>
      <dsp:spPr>
        <a:xfrm>
          <a:off x="1133591" y="1046258"/>
          <a:ext cx="2768455" cy="9226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PEI: </a:t>
          </a:r>
          <a:r>
            <a:rPr lang="es-ES" sz="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Declarar como principio básico del establecimiento el resguardo, a nivel de convivencia y enseñanza-aprendizaje, de la interculturalidad.</a:t>
          </a:r>
        </a:p>
      </dsp:txBody>
      <dsp:txXfrm>
        <a:off x="1160614" y="1073281"/>
        <a:ext cx="2714409" cy="868571"/>
      </dsp:txXfrm>
    </dsp:sp>
    <dsp:sp modelId="{1E246BAA-8FBD-4D4B-88A1-0A8DD43D6A95}">
      <dsp:nvSpPr>
        <dsp:cNvPr id="0" name=""/>
        <dsp:cNvSpPr/>
      </dsp:nvSpPr>
      <dsp:spPr>
        <a:xfrm>
          <a:off x="783075" y="862811"/>
          <a:ext cx="353653" cy="1796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6978"/>
              </a:lnTo>
              <a:lnTo>
                <a:pt x="353653" y="1796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515F3-CA60-4183-8009-AA70B75A503D}">
      <dsp:nvSpPr>
        <dsp:cNvPr id="0" name=""/>
        <dsp:cNvSpPr/>
      </dsp:nvSpPr>
      <dsp:spPr>
        <a:xfrm>
          <a:off x="1136728" y="2132424"/>
          <a:ext cx="2629524" cy="1054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PME: </a:t>
          </a:r>
          <a:r>
            <a:rPr lang="es-ES" sz="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Materialización de lo declarado en el PEI en metas y objetivos estratégicos que se plasmen en prácticas institucionales para promover el enfoque intercultural</a:t>
          </a:r>
          <a:endParaRPr lang="es-ES" sz="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7620" y="2163316"/>
        <a:ext cx="2567740" cy="992948"/>
      </dsp:txXfrm>
    </dsp:sp>
    <dsp:sp modelId="{2B70224E-1838-423D-A3FB-C1F22142253E}">
      <dsp:nvSpPr>
        <dsp:cNvPr id="0" name=""/>
        <dsp:cNvSpPr/>
      </dsp:nvSpPr>
      <dsp:spPr>
        <a:xfrm>
          <a:off x="783075" y="862811"/>
          <a:ext cx="342874" cy="2964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4230"/>
              </a:lnTo>
              <a:lnTo>
                <a:pt x="342874" y="2964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FEE81-5B8B-4828-8222-EB5BF0CD4D49}">
      <dsp:nvSpPr>
        <dsp:cNvPr id="0" name=""/>
        <dsp:cNvSpPr/>
      </dsp:nvSpPr>
      <dsp:spPr>
        <a:xfrm>
          <a:off x="1125949" y="3455120"/>
          <a:ext cx="2613138" cy="743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Plan  y reglamento de la Convivencia Escolar: </a:t>
          </a:r>
          <a:r>
            <a:rPr lang="es-ES" sz="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Compuesto de las acciones, protocolos, redes, programas y/o proyectos que abordan los diferentes ámbitos del clima escolar y la formación de una convivencia con enfoque intercultural</a:t>
          </a:r>
          <a:r>
            <a:rPr lang="es-ES" sz="800" b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7735" y="3476906"/>
        <a:ext cx="2569566" cy="700270"/>
      </dsp:txXfrm>
    </dsp:sp>
    <dsp:sp modelId="{C71FD700-7441-49D3-BD43-C9EA7AF2C317}">
      <dsp:nvSpPr>
        <dsp:cNvPr id="0" name=""/>
        <dsp:cNvSpPr/>
      </dsp:nvSpPr>
      <dsp:spPr>
        <a:xfrm>
          <a:off x="5216820" y="239800"/>
          <a:ext cx="4171623" cy="583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Arial" panose="020B0604020202020204" pitchFamily="34" charset="0"/>
              <a:cs typeface="Arial" panose="020B0604020202020204" pitchFamily="34" charset="0"/>
            </a:rPr>
            <a:t>Espacios de gestión</a:t>
          </a:r>
        </a:p>
      </dsp:txBody>
      <dsp:txXfrm>
        <a:off x="5233910" y="256890"/>
        <a:ext cx="4137443" cy="549304"/>
      </dsp:txXfrm>
    </dsp:sp>
    <dsp:sp modelId="{5B8A0F2F-67B1-4CD7-BA2E-4B18C60C88F5}">
      <dsp:nvSpPr>
        <dsp:cNvPr id="0" name=""/>
        <dsp:cNvSpPr/>
      </dsp:nvSpPr>
      <dsp:spPr>
        <a:xfrm>
          <a:off x="5633983" y="823285"/>
          <a:ext cx="461370" cy="66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201"/>
              </a:lnTo>
              <a:lnTo>
                <a:pt x="461370" y="669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E761E-9410-46C1-B58C-0D49C8433341}">
      <dsp:nvSpPr>
        <dsp:cNvPr id="0" name=""/>
        <dsp:cNvSpPr/>
      </dsp:nvSpPr>
      <dsp:spPr>
        <a:xfrm>
          <a:off x="6095353" y="1022376"/>
          <a:ext cx="2879587" cy="940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Consejo Escolar: </a:t>
          </a:r>
          <a:r>
            <a:rPr lang="es-ES" sz="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Instancias de participación en las que se integran representantes de los diferentes estamentos de la comunidad educativa, con el fin de promover la mejora permanente del proyecto educativo intercultural</a:t>
          </a:r>
          <a:endParaRPr lang="es-ES" sz="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2891" y="1049914"/>
        <a:ext cx="2824511" cy="885145"/>
      </dsp:txXfrm>
    </dsp:sp>
    <dsp:sp modelId="{E1A46BDA-6BD7-4935-B647-9C5A5BADFCD5}">
      <dsp:nvSpPr>
        <dsp:cNvPr id="0" name=""/>
        <dsp:cNvSpPr/>
      </dsp:nvSpPr>
      <dsp:spPr>
        <a:xfrm>
          <a:off x="5633983" y="823285"/>
          <a:ext cx="495844" cy="1905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837"/>
              </a:lnTo>
              <a:lnTo>
                <a:pt x="495844" y="1905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A43E5-E5F4-4478-9E2D-26853DBAA638}">
      <dsp:nvSpPr>
        <dsp:cNvPr id="0" name=""/>
        <dsp:cNvSpPr/>
      </dsp:nvSpPr>
      <dsp:spPr>
        <a:xfrm>
          <a:off x="6129827" y="2118428"/>
          <a:ext cx="2844613" cy="1221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Consejos de profesores: </a:t>
          </a:r>
          <a:r>
            <a:rPr lang="es-ES" sz="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Espacios para la reflexión técnico-pedagógica que propongan aprendizajes y prácticas que </a:t>
          </a:r>
          <a:r>
            <a:rPr lang="es-ES" sz="800" b="0" kern="1200" dirty="0" err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intencionen</a:t>
          </a:r>
          <a:r>
            <a:rPr lang="es-ES" sz="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contenidos curriculares sobre la interculturalidad; y propicien una convivencia con sentido intercultural en el aula.</a:t>
          </a:r>
          <a:endParaRPr lang="es-ES" sz="800" b="1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65600" y="2154201"/>
        <a:ext cx="2773067" cy="1149842"/>
      </dsp:txXfrm>
    </dsp:sp>
    <dsp:sp modelId="{E9DBD3C1-72A5-4E13-AD92-6B55BC2A9C33}">
      <dsp:nvSpPr>
        <dsp:cNvPr id="0" name=""/>
        <dsp:cNvSpPr/>
      </dsp:nvSpPr>
      <dsp:spPr>
        <a:xfrm>
          <a:off x="5633983" y="823285"/>
          <a:ext cx="546938" cy="3242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081"/>
              </a:lnTo>
              <a:lnTo>
                <a:pt x="546938" y="3242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CBE82-3841-4FFC-8C70-3BB4C295471B}">
      <dsp:nvSpPr>
        <dsp:cNvPr id="0" name=""/>
        <dsp:cNvSpPr/>
      </dsp:nvSpPr>
      <dsp:spPr>
        <a:xfrm>
          <a:off x="6180921" y="3478857"/>
          <a:ext cx="2744660" cy="1173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Reunión de apoderados: </a:t>
          </a:r>
          <a:r>
            <a:rPr lang="es-ES" sz="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Espacio de gestión que permitan el encuentro entre la comunidad educativa y la escuela para discutir los criterios y énfasis del proyecto educativo intercultural del establecimiento</a:t>
          </a:r>
          <a:r>
            <a:rPr lang="es-ES" sz="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215278" y="3513214"/>
        <a:ext cx="2675946" cy="1104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83C05-E87D-4C02-95B0-66436773AB68}">
      <dsp:nvSpPr>
        <dsp:cNvPr id="0" name=""/>
        <dsp:cNvSpPr/>
      </dsp:nvSpPr>
      <dsp:spPr>
        <a:xfrm>
          <a:off x="2126025" y="1725302"/>
          <a:ext cx="455763" cy="1061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881" y="0"/>
              </a:lnTo>
              <a:lnTo>
                <a:pt x="227881" y="1061688"/>
              </a:lnTo>
              <a:lnTo>
                <a:pt x="455763" y="1061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5022" y="2227262"/>
        <a:ext cx="57768" cy="57768"/>
      </dsp:txXfrm>
    </dsp:sp>
    <dsp:sp modelId="{2B742486-C402-4D2F-A676-52FAA4CEA66F}">
      <dsp:nvSpPr>
        <dsp:cNvPr id="0" name=""/>
        <dsp:cNvSpPr/>
      </dsp:nvSpPr>
      <dsp:spPr>
        <a:xfrm>
          <a:off x="2126025" y="1679582"/>
          <a:ext cx="455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7881" y="45720"/>
              </a:lnTo>
              <a:lnTo>
                <a:pt x="227881" y="54923"/>
              </a:lnTo>
              <a:lnTo>
                <a:pt x="455763" y="54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2510" y="1713906"/>
        <a:ext cx="22792" cy="22792"/>
      </dsp:txXfrm>
    </dsp:sp>
    <dsp:sp modelId="{87A4207B-E6A2-4453-AAFE-D80B9189FF18}">
      <dsp:nvSpPr>
        <dsp:cNvPr id="0" name=""/>
        <dsp:cNvSpPr/>
      </dsp:nvSpPr>
      <dsp:spPr>
        <a:xfrm>
          <a:off x="2126025" y="676192"/>
          <a:ext cx="455763" cy="1049110"/>
        </a:xfrm>
        <a:custGeom>
          <a:avLst/>
          <a:gdLst/>
          <a:ahLst/>
          <a:cxnLst/>
          <a:rect l="0" t="0" r="0" b="0"/>
          <a:pathLst>
            <a:path>
              <a:moveTo>
                <a:pt x="0" y="1049110"/>
              </a:moveTo>
              <a:lnTo>
                <a:pt x="227881" y="1049110"/>
              </a:lnTo>
              <a:lnTo>
                <a:pt x="227881" y="0"/>
              </a:lnTo>
              <a:lnTo>
                <a:pt x="45576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5311" y="1172151"/>
        <a:ext cx="57191" cy="57191"/>
      </dsp:txXfrm>
    </dsp:sp>
    <dsp:sp modelId="{48EAFA74-A1D6-4CCD-ADF8-0D54FEB5DEFF}">
      <dsp:nvSpPr>
        <dsp:cNvPr id="0" name=""/>
        <dsp:cNvSpPr/>
      </dsp:nvSpPr>
      <dsp:spPr>
        <a:xfrm rot="16200000">
          <a:off x="-52563" y="1272017"/>
          <a:ext cx="3450605" cy="906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Arial" panose="020B0604020202020204" pitchFamily="34" charset="0"/>
              <a:cs typeface="Arial" panose="020B0604020202020204" pitchFamily="34" charset="0"/>
            </a:rPr>
            <a:t>Objetivos del protocolo de actuación en contexto intercultural </a:t>
          </a:r>
        </a:p>
      </dsp:txBody>
      <dsp:txXfrm>
        <a:off x="-52563" y="1272017"/>
        <a:ext cx="3450605" cy="906571"/>
      </dsp:txXfrm>
    </dsp:sp>
    <dsp:sp modelId="{D7C9C5F0-588F-4361-AF37-FBFD3BBDE1E2}">
      <dsp:nvSpPr>
        <dsp:cNvPr id="0" name=""/>
        <dsp:cNvSpPr/>
      </dsp:nvSpPr>
      <dsp:spPr>
        <a:xfrm>
          <a:off x="2581789" y="220067"/>
          <a:ext cx="2969210" cy="912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rial" panose="020B0604020202020204" pitchFamily="34" charset="0"/>
              <a:cs typeface="Arial" panose="020B0604020202020204" pitchFamily="34" charset="0"/>
            </a:rPr>
            <a:t>Aportar lineamientos que orienten la comunicación e interacción adecuada entre los actores del medio educativo y social, a fin de implementar una educación intercultural</a:t>
          </a:r>
        </a:p>
      </dsp:txBody>
      <dsp:txXfrm>
        <a:off x="2581789" y="220067"/>
        <a:ext cx="2969210" cy="912249"/>
      </dsp:txXfrm>
    </dsp:sp>
    <dsp:sp modelId="{199E7290-5451-425E-B688-74A8ED7D4F43}">
      <dsp:nvSpPr>
        <dsp:cNvPr id="0" name=""/>
        <dsp:cNvSpPr/>
      </dsp:nvSpPr>
      <dsp:spPr>
        <a:xfrm>
          <a:off x="2581789" y="1296220"/>
          <a:ext cx="2842550" cy="876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rial" panose="020B0604020202020204" pitchFamily="34" charset="0"/>
              <a:cs typeface="Arial" panose="020B0604020202020204" pitchFamily="34" charset="0"/>
            </a:rPr>
            <a:t>Facilitar la colaboración entre actores del medio educativo y social en la implementación de la educación intercultural</a:t>
          </a:r>
        </a:p>
      </dsp:txBody>
      <dsp:txXfrm>
        <a:off x="2581789" y="1296220"/>
        <a:ext cx="2842550" cy="876570"/>
      </dsp:txXfrm>
    </dsp:sp>
    <dsp:sp modelId="{5479DA03-CF5D-4D71-BE3A-D142BC883F1F}">
      <dsp:nvSpPr>
        <dsp:cNvPr id="0" name=""/>
        <dsp:cNvSpPr/>
      </dsp:nvSpPr>
      <dsp:spPr>
        <a:xfrm>
          <a:off x="2581789" y="2336694"/>
          <a:ext cx="2791908" cy="900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rial" panose="020B0604020202020204" pitchFamily="34" charset="0"/>
              <a:cs typeface="Arial" panose="020B0604020202020204" pitchFamily="34" charset="0"/>
            </a:rPr>
            <a:t>Construir un marco de entendimiento y diálogo educativo, social y cultural, que permita mejorar la implementación de la educación intercultural</a:t>
          </a:r>
          <a:r>
            <a:rPr lang="es-CL" sz="75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2581789" y="2336694"/>
        <a:ext cx="2791908" cy="900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B4E22-CBED-4CB6-9E19-BDDDE487D42B}">
      <dsp:nvSpPr>
        <dsp:cNvPr id="0" name=""/>
        <dsp:cNvSpPr/>
      </dsp:nvSpPr>
      <dsp:spPr>
        <a:xfrm>
          <a:off x="2456941" y="818631"/>
          <a:ext cx="4578440" cy="4578440"/>
        </a:xfrm>
        <a:prstGeom prst="blockArc">
          <a:avLst>
            <a:gd name="adj1" fmla="val 12867752"/>
            <a:gd name="adj2" fmla="val 16342807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B9631-C083-4F2D-A600-D836AAA8C3B2}">
      <dsp:nvSpPr>
        <dsp:cNvPr id="0" name=""/>
        <dsp:cNvSpPr/>
      </dsp:nvSpPr>
      <dsp:spPr>
        <a:xfrm>
          <a:off x="2549856" y="671262"/>
          <a:ext cx="4578440" cy="4578440"/>
        </a:xfrm>
        <a:prstGeom prst="blockArc">
          <a:avLst>
            <a:gd name="adj1" fmla="val 9000000"/>
            <a:gd name="adj2" fmla="val 126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56C2C-C0BD-4D41-A29C-9E26B426C4C8}">
      <dsp:nvSpPr>
        <dsp:cNvPr id="0" name=""/>
        <dsp:cNvSpPr/>
      </dsp:nvSpPr>
      <dsp:spPr>
        <a:xfrm>
          <a:off x="2549856" y="671262"/>
          <a:ext cx="4578440" cy="4578440"/>
        </a:xfrm>
        <a:prstGeom prst="blockArc">
          <a:avLst>
            <a:gd name="adj1" fmla="val 5400000"/>
            <a:gd name="adj2" fmla="val 90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10F44-A805-4F6E-B02D-EFADBB861184}">
      <dsp:nvSpPr>
        <dsp:cNvPr id="0" name=""/>
        <dsp:cNvSpPr/>
      </dsp:nvSpPr>
      <dsp:spPr>
        <a:xfrm>
          <a:off x="2549856" y="671262"/>
          <a:ext cx="4578440" cy="4578440"/>
        </a:xfrm>
        <a:prstGeom prst="blockArc">
          <a:avLst>
            <a:gd name="adj1" fmla="val 1800000"/>
            <a:gd name="adj2" fmla="val 5400000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3C368-3958-4C8A-BE9A-F8CC51EB81F1}">
      <dsp:nvSpPr>
        <dsp:cNvPr id="0" name=""/>
        <dsp:cNvSpPr/>
      </dsp:nvSpPr>
      <dsp:spPr>
        <a:xfrm>
          <a:off x="2468689" y="825414"/>
          <a:ext cx="4578440" cy="4578440"/>
        </a:xfrm>
        <a:prstGeom prst="blockArc">
          <a:avLst>
            <a:gd name="adj1" fmla="val 19657193"/>
            <a:gd name="adj2" fmla="val 1532248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2DC91-3B40-423B-BCB4-FAF927B82BF5}">
      <dsp:nvSpPr>
        <dsp:cNvPr id="0" name=""/>
        <dsp:cNvSpPr/>
      </dsp:nvSpPr>
      <dsp:spPr>
        <a:xfrm>
          <a:off x="2464597" y="818936"/>
          <a:ext cx="4578440" cy="4578440"/>
        </a:xfrm>
        <a:prstGeom prst="blockArc">
          <a:avLst>
            <a:gd name="adj1" fmla="val 16331035"/>
            <a:gd name="adj2" fmla="val 19668965"/>
            <a:gd name="adj3" fmla="val 45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B893C-3CD9-43E3-8719-E114A47B9EAF}">
      <dsp:nvSpPr>
        <dsp:cNvPr id="0" name=""/>
        <dsp:cNvSpPr/>
      </dsp:nvSpPr>
      <dsp:spPr>
        <a:xfrm>
          <a:off x="3521765" y="1715182"/>
          <a:ext cx="2634622" cy="2490601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4600" kern="1200" dirty="0"/>
        </a:p>
      </dsp:txBody>
      <dsp:txXfrm>
        <a:off x="3907596" y="2079922"/>
        <a:ext cx="1862960" cy="1761121"/>
      </dsp:txXfrm>
    </dsp:sp>
    <dsp:sp modelId="{D38F1AED-BA2C-46B7-A21D-B6A596BF1B56}">
      <dsp:nvSpPr>
        <dsp:cNvPr id="0" name=""/>
        <dsp:cNvSpPr/>
      </dsp:nvSpPr>
      <dsp:spPr>
        <a:xfrm>
          <a:off x="4118768" y="152115"/>
          <a:ext cx="1440617" cy="14406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bg1"/>
              </a:solidFill>
            </a:rPr>
            <a:t>Estado</a:t>
          </a:r>
          <a:r>
            <a:rPr lang="es-ES" sz="1100" b="1" kern="1200" baseline="0" dirty="0">
              <a:solidFill>
                <a:schemeClr val="bg1"/>
              </a:solidFill>
            </a:rPr>
            <a:t> de arte </a:t>
          </a:r>
          <a:endParaRPr lang="es-CL" sz="1100" b="1" kern="1200" dirty="0">
            <a:solidFill>
              <a:schemeClr val="bg1"/>
            </a:solidFill>
          </a:endParaRPr>
        </a:p>
      </dsp:txBody>
      <dsp:txXfrm>
        <a:off x="4329741" y="363088"/>
        <a:ext cx="1018671" cy="1018671"/>
      </dsp:txXfrm>
    </dsp:sp>
    <dsp:sp modelId="{2047FC8B-3BFB-4A6F-AB7D-EEE50058905F}">
      <dsp:nvSpPr>
        <dsp:cNvPr id="0" name=""/>
        <dsp:cNvSpPr/>
      </dsp:nvSpPr>
      <dsp:spPr>
        <a:xfrm>
          <a:off x="5927080" y="1196144"/>
          <a:ext cx="1440617" cy="144061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Nudos y oportunidades </a:t>
          </a:r>
          <a:endParaRPr lang="es-CL" sz="1100" b="1" kern="1200" dirty="0"/>
        </a:p>
      </dsp:txBody>
      <dsp:txXfrm>
        <a:off x="6138053" y="1407117"/>
        <a:ext cx="1018671" cy="1018671"/>
      </dsp:txXfrm>
    </dsp:sp>
    <dsp:sp modelId="{6A103CE0-EAB6-45B4-A69E-5FAEB4239051}">
      <dsp:nvSpPr>
        <dsp:cNvPr id="0" name=""/>
        <dsp:cNvSpPr/>
      </dsp:nvSpPr>
      <dsp:spPr>
        <a:xfrm>
          <a:off x="6056376" y="3358853"/>
          <a:ext cx="1440617" cy="1440617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Objetivos estratégicos </a:t>
          </a:r>
          <a:endParaRPr lang="es-CL" sz="1100" b="1" kern="1200" dirty="0"/>
        </a:p>
      </dsp:txBody>
      <dsp:txXfrm>
        <a:off x="6267349" y="3569826"/>
        <a:ext cx="1018671" cy="1018671"/>
      </dsp:txXfrm>
    </dsp:sp>
    <dsp:sp modelId="{09BEFCC2-6677-41B5-BE4B-BB711E88006E}">
      <dsp:nvSpPr>
        <dsp:cNvPr id="0" name=""/>
        <dsp:cNvSpPr/>
      </dsp:nvSpPr>
      <dsp:spPr>
        <a:xfrm>
          <a:off x="4118768" y="4477532"/>
          <a:ext cx="1440617" cy="144061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Ámbitos de acción </a:t>
          </a:r>
          <a:endParaRPr lang="es-CL" sz="1100" b="1" kern="1200" dirty="0"/>
        </a:p>
      </dsp:txBody>
      <dsp:txXfrm>
        <a:off x="4329741" y="4688505"/>
        <a:ext cx="1018671" cy="1018671"/>
      </dsp:txXfrm>
    </dsp:sp>
    <dsp:sp modelId="{40F31EA9-C095-47CD-90DF-18FCF6EB387D}">
      <dsp:nvSpPr>
        <dsp:cNvPr id="0" name=""/>
        <dsp:cNvSpPr/>
      </dsp:nvSpPr>
      <dsp:spPr>
        <a:xfrm>
          <a:off x="2181159" y="3358853"/>
          <a:ext cx="1440617" cy="1440617"/>
        </a:xfrm>
        <a:prstGeom prst="ellipse">
          <a:avLst/>
        </a:prstGeom>
        <a:solidFill>
          <a:srgbClr val="E24C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Actores alianzas  </a:t>
          </a:r>
          <a:endParaRPr lang="es-CL" sz="1100" b="1" kern="1200" dirty="0"/>
        </a:p>
      </dsp:txBody>
      <dsp:txXfrm>
        <a:off x="2392132" y="3569826"/>
        <a:ext cx="1018671" cy="1018671"/>
      </dsp:txXfrm>
    </dsp:sp>
    <dsp:sp modelId="{A83AA59D-68AA-4B0B-92E4-F1CF4D0C91E7}">
      <dsp:nvSpPr>
        <dsp:cNvPr id="0" name=""/>
        <dsp:cNvSpPr/>
      </dsp:nvSpPr>
      <dsp:spPr>
        <a:xfrm>
          <a:off x="2181159" y="1121495"/>
          <a:ext cx="1440617" cy="144061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Tiempos</a:t>
          </a:r>
          <a:r>
            <a:rPr lang="es-ES" sz="1100" b="1" kern="1200" baseline="0" dirty="0"/>
            <a:t> procesos </a:t>
          </a:r>
          <a:endParaRPr lang="es-CL" sz="1100" b="1" kern="1200" dirty="0"/>
        </a:p>
      </dsp:txBody>
      <dsp:txXfrm>
        <a:off x="2392132" y="1332468"/>
        <a:ext cx="1018671" cy="1018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1032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155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518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64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51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93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09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772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23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34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s-ES" dirty="0"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89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0.png"/><Relationship Id="rId5" Type="http://schemas.openxmlformats.org/officeDocument/2006/relationships/diagramData" Target="../diagrams/data2.xml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 amt="18000"/>
          </a:blip>
          <a:srcRect b="44109"/>
          <a:stretch/>
        </p:blipFill>
        <p:spPr>
          <a:xfrm>
            <a:off x="-36623" y="5711"/>
            <a:ext cx="12270325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3581">
            <a:off x="8230797" y="416399"/>
            <a:ext cx="3484269" cy="255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00202">
            <a:off x="192025" y="636181"/>
            <a:ext cx="4209076" cy="3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37335">
            <a:off x="7938646" y="3897303"/>
            <a:ext cx="4471401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12324" y="5134170"/>
            <a:ext cx="1367351" cy="123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93125" y="984996"/>
            <a:ext cx="2968708" cy="268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48767" y="631477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7;p1">
            <a:extLst>
              <a:ext uri="{FF2B5EF4-FFF2-40B4-BE49-F238E27FC236}">
                <a16:creationId xmlns:a16="http://schemas.microsoft.com/office/drawing/2014/main" id="{41D4F684-3CBD-2300-096A-D42E632DF8B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39713" y="658637"/>
            <a:ext cx="1785343" cy="194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72428" y="1586018"/>
            <a:ext cx="12192000" cy="4186735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802129" y="817397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0;p4">
            <a:extLst>
              <a:ext uri="{FF2B5EF4-FFF2-40B4-BE49-F238E27FC236}">
                <a16:creationId xmlns:a16="http://schemas.microsoft.com/office/drawing/2014/main" id="{787BE6FA-6144-0791-CEC0-5BE9A0C6328E}"/>
              </a:ext>
            </a:extLst>
          </p:cNvPr>
          <p:cNvSpPr txBox="1"/>
          <p:nvPr/>
        </p:nvSpPr>
        <p:spPr>
          <a:xfrm>
            <a:off x="5223850" y="1828117"/>
            <a:ext cx="6183516" cy="86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2000" i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2000" i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Interfaz de usuario gráfica, Correo electrónico&#10;&#10;Descripción generada automáticamente con confianza media">
            <a:extLst>
              <a:ext uri="{FF2B5EF4-FFF2-40B4-BE49-F238E27FC236}">
                <a16:creationId xmlns:a16="http://schemas.microsoft.com/office/drawing/2014/main" id="{452E6EF2-1AB4-DDBA-FD6B-526410C19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49" y="1119648"/>
            <a:ext cx="7134131" cy="50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86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72428" y="1725619"/>
            <a:ext cx="11975090" cy="4071560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 educación intercultural en los instrumentos de gestión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446485" y="1458052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C68DF73-7777-7946-3791-1A9A97C6E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34" y="1725619"/>
            <a:ext cx="3884404" cy="5032258"/>
          </a:xfrm>
          <a:prstGeom prst="rect">
            <a:avLst/>
          </a:prstGeom>
        </p:spPr>
      </p:pic>
      <p:pic>
        <p:nvPicPr>
          <p:cNvPr id="7" name="Imagen 6" descr="Imagen que contiene Tabla&#10;&#10;Descripción generada automáticamente">
            <a:extLst>
              <a:ext uri="{FF2B5EF4-FFF2-40B4-BE49-F238E27FC236}">
                <a16:creationId xmlns:a16="http://schemas.microsoft.com/office/drawing/2014/main" id="{68051A4E-DF82-8BEC-6319-20737788E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229" y="1725620"/>
            <a:ext cx="4228016" cy="50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620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0;p4">
            <a:extLst>
              <a:ext uri="{FF2B5EF4-FFF2-40B4-BE49-F238E27FC236}">
                <a16:creationId xmlns:a16="http://schemas.microsoft.com/office/drawing/2014/main" id="{78B37A07-D546-7E6F-F7A5-03BF38AABCF9}"/>
              </a:ext>
            </a:extLst>
          </p:cNvPr>
          <p:cNvSpPr txBox="1"/>
          <p:nvPr/>
        </p:nvSpPr>
        <p:spPr>
          <a:xfrm>
            <a:off x="4783741" y="1868224"/>
            <a:ext cx="5142368" cy="327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2000" i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i="1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Tiene el objetivo de entregar orientaciones en relación a promover que la educación intercultural sea un proyecto formativo de la escuela, organizado, validado y sustentable en el tiempo.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i="1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 ello entrega recomendaciones a cada uno de los instrumentos de gestión y de los espacios de gestión/participación. </a:t>
            </a:r>
          </a:p>
        </p:txBody>
      </p:sp>
      <p:pic>
        <p:nvPicPr>
          <p:cNvPr id="5" name="Google Shape;97;p1">
            <a:extLst>
              <a:ext uri="{FF2B5EF4-FFF2-40B4-BE49-F238E27FC236}">
                <a16:creationId xmlns:a16="http://schemas.microsoft.com/office/drawing/2014/main" id="{FBAC972F-D32D-562C-56A6-0B1B22A05C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2692" y="422465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2;p1">
            <a:extLst>
              <a:ext uri="{FF2B5EF4-FFF2-40B4-BE49-F238E27FC236}">
                <a16:creationId xmlns:a16="http://schemas.microsoft.com/office/drawing/2014/main" id="{7C57A084-E342-5925-EBD4-E8AD4CA46C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0202">
            <a:off x="327826" y="1188442"/>
            <a:ext cx="4209076" cy="3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641524E7-EA6E-48B0-9DD4-CF04AB6758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3;p1">
            <a:extLst>
              <a:ext uri="{FF2B5EF4-FFF2-40B4-BE49-F238E27FC236}">
                <a16:creationId xmlns:a16="http://schemas.microsoft.com/office/drawing/2014/main" id="{436584FB-3BB4-6921-1A72-F7334F74D5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37335">
            <a:off x="7544596" y="5220772"/>
            <a:ext cx="4471401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25F5FBD-195F-FD4A-4B66-9E5D2AE3E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967" y="-435331"/>
            <a:ext cx="382862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6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0" y="1278594"/>
            <a:ext cx="12192000" cy="4186735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676349" y="72736"/>
            <a:ext cx="790775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  educación intercultural en los instrumentos de gestión </a:t>
            </a: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579065" y="1137010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0;p4">
            <a:extLst>
              <a:ext uri="{FF2B5EF4-FFF2-40B4-BE49-F238E27FC236}">
                <a16:creationId xmlns:a16="http://schemas.microsoft.com/office/drawing/2014/main" id="{8E65D1A3-8888-319D-36E3-D6474F185651}"/>
              </a:ext>
            </a:extLst>
          </p:cNvPr>
          <p:cNvSpPr/>
          <p:nvPr/>
        </p:nvSpPr>
        <p:spPr>
          <a:xfrm rot="10800000" flipV="1">
            <a:off x="869131" y="1496061"/>
            <a:ext cx="10357165" cy="4634108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txBody>
          <a:bodyPr spcFirstLastPara="1" wrap="square" lIns="91425" tIns="45700" rIns="91425" bIns="288000" anchor="b" anchorCtr="0">
            <a:no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i="1" dirty="0"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2000" i="1" dirty="0"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2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2000" i="1" dirty="0">
              <a:solidFill>
                <a:schemeClr val="accent1">
                  <a:lumMod val="50000"/>
                </a:schemeClr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2000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40;p4">
            <a:extLst>
              <a:ext uri="{FF2B5EF4-FFF2-40B4-BE49-F238E27FC236}">
                <a16:creationId xmlns:a16="http://schemas.microsoft.com/office/drawing/2014/main" id="{787BE6FA-6144-0791-CEC0-5BE9A0C6328E}"/>
              </a:ext>
            </a:extLst>
          </p:cNvPr>
          <p:cNvSpPr txBox="1"/>
          <p:nvPr/>
        </p:nvSpPr>
        <p:spPr>
          <a:xfrm>
            <a:off x="5115208" y="1828117"/>
            <a:ext cx="6292158" cy="129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2000" i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000" i="1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2000" i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4EE7219-75E0-E72B-9A39-AB5266ACE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491576"/>
              </p:ext>
            </p:extLst>
          </p:nvPr>
        </p:nvGraphicFramePr>
        <p:xfrm>
          <a:off x="1213164" y="1296575"/>
          <a:ext cx="9388444" cy="640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7129590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72428" y="1725619"/>
            <a:ext cx="11986788" cy="4071560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rPr>
              <a:t>Elementos clave del protocolo vinculo familia – escuela –comunidad </a:t>
            </a: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446485" y="1458052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6B69325-244F-6128-5135-A92B01126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47" y="1725619"/>
            <a:ext cx="3797909" cy="4921406"/>
          </a:xfrm>
          <a:prstGeom prst="rect">
            <a:avLst/>
          </a:prstGeom>
        </p:spPr>
      </p:pic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4AF7FA2F-4054-91B9-1071-F5C7B205E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035" y="1725619"/>
            <a:ext cx="4412854" cy="49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0232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0;p4">
            <a:extLst>
              <a:ext uri="{FF2B5EF4-FFF2-40B4-BE49-F238E27FC236}">
                <a16:creationId xmlns:a16="http://schemas.microsoft.com/office/drawing/2014/main" id="{C5B1435C-6302-4EC6-2572-1B80C2A23716}"/>
              </a:ext>
            </a:extLst>
          </p:cNvPr>
          <p:cNvSpPr txBox="1"/>
          <p:nvPr/>
        </p:nvSpPr>
        <p:spPr>
          <a:xfrm>
            <a:off x="5069941" y="2148953"/>
            <a:ext cx="6337425" cy="304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Permite repensar nuevas formas de vinculación y trabajo participativo para la </a:t>
            </a:r>
            <a:r>
              <a:rPr kumimoji="0" lang="es-C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co-construcción</a:t>
            </a:r>
            <a:r>
              <a:rPr kumimoji="0" lang="es-CL" sz="20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000" b="0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Propone rutas reflexivas y acciones concretas  que promueven el </a:t>
            </a:r>
            <a:r>
              <a:rPr kumimoji="0" lang="es-CL" sz="2000" b="0" i="1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trabaj</a:t>
            </a:r>
            <a:r>
              <a:rPr lang="es-CL" sz="2000" i="1" dirty="0">
                <a:solidFill>
                  <a:srgbClr val="4472C4">
                    <a:lumMod val="75000"/>
                  </a:srgbClr>
                </a:solidFill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o reciproco y complementario.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2000" i="1" dirty="0">
                <a:solidFill>
                  <a:srgbClr val="4472C4">
                    <a:lumMod val="75000"/>
                  </a:srgbClr>
                </a:solidFill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Releva y valora el conocimiento y saberes que existen en los actores del medio social al cual esta  vinculada la escuela.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3FFFE5-1A70-CBCF-4D01-927876AEC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8" y="1417145"/>
            <a:ext cx="4596782" cy="4023709"/>
          </a:xfrm>
          <a:prstGeom prst="rect">
            <a:avLst/>
          </a:prstGeom>
        </p:spPr>
      </p:pic>
      <p:pic>
        <p:nvPicPr>
          <p:cNvPr id="9" name="Google Shape;97;p1">
            <a:extLst>
              <a:ext uri="{FF2B5EF4-FFF2-40B4-BE49-F238E27FC236}">
                <a16:creationId xmlns:a16="http://schemas.microsoft.com/office/drawing/2014/main" id="{975F8D53-9771-50A3-90BE-A0A3598A96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2692" y="422465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BCAB3B-40D7-E9EF-FAF2-A0A3547C0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967" y="-435331"/>
            <a:ext cx="3828620" cy="3042168"/>
          </a:xfrm>
          <a:prstGeom prst="rect">
            <a:avLst/>
          </a:prstGeom>
        </p:spPr>
      </p:pic>
      <p:pic>
        <p:nvPicPr>
          <p:cNvPr id="11" name="Google Shape;93;p1">
            <a:extLst>
              <a:ext uri="{FF2B5EF4-FFF2-40B4-BE49-F238E27FC236}">
                <a16:creationId xmlns:a16="http://schemas.microsoft.com/office/drawing/2014/main" id="{570C827E-5383-08B5-D71B-083412D15AE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37335">
            <a:off x="7544596" y="5220772"/>
            <a:ext cx="4471401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1;p1">
            <a:extLst>
              <a:ext uri="{FF2B5EF4-FFF2-40B4-BE49-F238E27FC236}">
                <a16:creationId xmlns:a16="http://schemas.microsoft.com/office/drawing/2014/main" id="{123B6277-5B68-3702-D716-3129B44890F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723" y="5139888"/>
            <a:ext cx="3646933" cy="171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73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72428" y="1610444"/>
            <a:ext cx="12192000" cy="4186735"/>
          </a:xfrm>
          <a:prstGeom prst="rect">
            <a:avLst/>
          </a:prstGeom>
          <a:solidFill>
            <a:schemeClr val="accent4">
              <a:alpha val="14509"/>
            </a:scheme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rPr>
              <a:t>Elementos clave del protocolo vinculo familia – escuela –comunidad </a:t>
            </a: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446485" y="1458052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0;p4">
            <a:extLst>
              <a:ext uri="{FF2B5EF4-FFF2-40B4-BE49-F238E27FC236}">
                <a16:creationId xmlns:a16="http://schemas.microsoft.com/office/drawing/2014/main" id="{8E65D1A3-8888-319D-36E3-D6474F185651}"/>
              </a:ext>
            </a:extLst>
          </p:cNvPr>
          <p:cNvSpPr/>
          <p:nvPr/>
        </p:nvSpPr>
        <p:spPr>
          <a:xfrm rot="10800000" flipV="1">
            <a:off x="4086808" y="1828800"/>
            <a:ext cx="7447306" cy="3684760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txBody>
          <a:bodyPr spcFirstLastPara="1" wrap="square" lIns="91425" tIns="45700" rIns="91425" bIns="288000" anchor="b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Google Shape;140;p4">
            <a:extLst>
              <a:ext uri="{FF2B5EF4-FFF2-40B4-BE49-F238E27FC236}">
                <a16:creationId xmlns:a16="http://schemas.microsoft.com/office/drawing/2014/main" id="{787BE6FA-6144-0791-CEC0-5BE9A0C6328E}"/>
              </a:ext>
            </a:extLst>
          </p:cNvPr>
          <p:cNvSpPr txBox="1"/>
          <p:nvPr/>
        </p:nvSpPr>
        <p:spPr>
          <a:xfrm>
            <a:off x="5069941" y="2148953"/>
            <a:ext cx="6337425" cy="43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BAAFEFD-00F0-CFA4-DAB1-16D94D711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265733"/>
              </p:ext>
            </p:extLst>
          </p:nvPr>
        </p:nvGraphicFramePr>
        <p:xfrm>
          <a:off x="4339627" y="1942595"/>
          <a:ext cx="6796134" cy="345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3B3CE100-3220-D09B-7ABF-D3633392DB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625" y="2834291"/>
            <a:ext cx="4596782" cy="40237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1C94E71-24D8-01BC-E06F-353EE4DEAC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6787" y="930670"/>
            <a:ext cx="382862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2839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72428" y="1725619"/>
            <a:ext cx="11975090" cy="4071560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rPr>
              <a:t>Contenido del set “ construyendo comunidad educativa intercultural </a:t>
            </a:r>
          </a:p>
        </p:txBody>
      </p:sp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9E7D893E-65F4-15C8-656B-1CA1BED52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303" y="416252"/>
            <a:ext cx="8627951" cy="6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1691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un celular con la imagen de una caricatura&#10;&#10;Descripción generada automáticamente con confianza media">
            <a:extLst>
              <a:ext uri="{FF2B5EF4-FFF2-40B4-BE49-F238E27FC236}">
                <a16:creationId xmlns:a16="http://schemas.microsoft.com/office/drawing/2014/main" id="{A0E2F090-42CB-025E-1580-522448F99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132" y="498764"/>
            <a:ext cx="12394132" cy="57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7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E20A2CE-99AE-ADC3-BA72-210EA9F17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216"/>
            <a:ext cx="11831782" cy="56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6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7"/>
          <p:cNvPicPr preferRelativeResize="0"/>
          <p:nvPr/>
        </p:nvPicPr>
        <p:blipFill rotWithShape="1">
          <a:blip r:embed="rId4">
            <a:alphaModFix/>
          </a:blip>
          <a:srcRect r="452" b="52525"/>
          <a:stretch/>
        </p:blipFill>
        <p:spPr>
          <a:xfrm>
            <a:off x="8349760" y="5323749"/>
            <a:ext cx="3155649" cy="135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9;p4">
            <a:extLst>
              <a:ext uri="{FF2B5EF4-FFF2-40B4-BE49-F238E27FC236}">
                <a16:creationId xmlns:a16="http://schemas.microsoft.com/office/drawing/2014/main" id="{1F30FCBB-D2C0-0099-6EC5-3332E2749D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3;p4">
            <a:extLst>
              <a:ext uri="{FF2B5EF4-FFF2-40B4-BE49-F238E27FC236}">
                <a16:creationId xmlns:a16="http://schemas.microsoft.com/office/drawing/2014/main" id="{F28F3C85-2A65-800C-79DE-BECEE3A7CB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701051A-B8C3-F10C-F658-9B4043622738}"/>
              </a:ext>
            </a:extLst>
          </p:cNvPr>
          <p:cNvSpPr txBox="1"/>
          <p:nvPr/>
        </p:nvSpPr>
        <p:spPr>
          <a:xfrm>
            <a:off x="3048000" y="2106349"/>
            <a:ext cx="6096000" cy="299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Arial" charset="0"/>
                <a:cs typeface="Arial" charset="0"/>
              </a:rPr>
              <a:t>Construyendo comunidad educativa intercultural </a:t>
            </a:r>
          </a:p>
          <a:p>
            <a:pPr algn="ctr">
              <a:lnSpc>
                <a:spcPct val="110000"/>
              </a:lnSpc>
            </a:pPr>
            <a:endParaRPr lang="es-ES" sz="3200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Arial" charset="0"/>
              <a:cs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Arial" charset="0"/>
                <a:cs typeface="Arial" charset="0"/>
              </a:rPr>
              <a:t>Erika Castro </a:t>
            </a:r>
          </a:p>
          <a:p>
            <a:pPr algn="ctr">
              <a:lnSpc>
                <a:spcPct val="110000"/>
              </a:lnSpc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Arial" charset="0"/>
                <a:cs typeface="Arial" charset="0"/>
              </a:rPr>
              <a:t>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Arial" charset="0"/>
                <a:cs typeface="Arial" charset="0"/>
              </a:rPr>
              <a:t>PEIB 2023</a:t>
            </a:r>
            <a:endParaRPr lang="es-CL" sz="2000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Arial" charset="0"/>
              <a:cs typeface="Arial" charset="0"/>
            </a:endParaRPr>
          </a:p>
          <a:p>
            <a:pPr algn="ctr">
              <a:lnSpc>
                <a:spcPct val="110000"/>
              </a:lnSpc>
            </a:pPr>
            <a:endParaRPr lang="es-CL" sz="12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24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A8DCF7F-E88A-457B-04E0-6709DF9DD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309"/>
            <a:ext cx="12055034" cy="56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C419E12-4065-95C1-1014-7FDF66C2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4" y="374073"/>
            <a:ext cx="12019446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78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8A91410-C717-8F0A-8310-84B14A612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211044"/>
              </p:ext>
            </p:extLst>
          </p:nvPr>
        </p:nvGraphicFramePr>
        <p:xfrm>
          <a:off x="1385181" y="642796"/>
          <a:ext cx="9678154" cy="592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42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0" y="1754014"/>
            <a:ext cx="12192000" cy="4186734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361951" y="917251"/>
            <a:ext cx="1049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rPr>
              <a:t>omunidad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rPr>
              <a:t> educativa intercultural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654715" y="1630699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0;p4">
            <a:extLst>
              <a:ext uri="{FF2B5EF4-FFF2-40B4-BE49-F238E27FC236}">
                <a16:creationId xmlns:a16="http://schemas.microsoft.com/office/drawing/2014/main" id="{8E65D1A3-8888-319D-36E3-D6474F185651}"/>
              </a:ext>
            </a:extLst>
          </p:cNvPr>
          <p:cNvSpPr/>
          <p:nvPr/>
        </p:nvSpPr>
        <p:spPr>
          <a:xfrm flipV="1">
            <a:off x="4898571" y="1772430"/>
            <a:ext cx="6964060" cy="4149902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txBody>
          <a:bodyPr spcFirstLastPara="1" wrap="square" lIns="91425" tIns="45700" rIns="91425" bIns="2880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0;p4">
            <a:extLst>
              <a:ext uri="{FF2B5EF4-FFF2-40B4-BE49-F238E27FC236}">
                <a16:creationId xmlns:a16="http://schemas.microsoft.com/office/drawing/2014/main" id="{787BE6FA-6144-0791-CEC0-5BE9A0C6328E}"/>
              </a:ext>
            </a:extLst>
          </p:cNvPr>
          <p:cNvSpPr txBox="1"/>
          <p:nvPr/>
        </p:nvSpPr>
        <p:spPr>
          <a:xfrm>
            <a:off x="5327779" y="1822664"/>
            <a:ext cx="6405511" cy="38092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endParaRPr kumimoji="0" lang="es-CL" sz="1800" b="0" i="1" u="none" strike="noStrike" kern="1200" cap="none" spc="0" normalizeH="0" baseline="0" noProof="0" dirty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  <a:p>
            <a:pPr algn="ctr"/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srgbClr val="004776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sym typeface="Arial"/>
              </a:rPr>
              <a:t>“</a:t>
            </a:r>
            <a:r>
              <a:rPr lang="es-ES_tradnl" sz="1800" i="1" dirty="0">
                <a:solidFill>
                  <a:srgbClr val="002060"/>
                </a:solidFill>
                <a:latin typeface="Georgia Pro" panose="02040502050405020303" pitchFamily="18" charset="0"/>
              </a:rPr>
              <a:t>Una escuela que </a:t>
            </a:r>
            <a:r>
              <a:rPr lang="es-ES_tradnl" sz="1800" i="1" dirty="0">
                <a:solidFill>
                  <a:srgbClr val="FFC000"/>
                </a:solidFill>
                <a:latin typeface="Georgia Pro" panose="02040502050405020303" pitchFamily="18" charset="0"/>
              </a:rPr>
              <a:t>sabe escuchar</a:t>
            </a:r>
            <a:r>
              <a:rPr lang="es-ES_tradnl" sz="1800" i="1" dirty="0">
                <a:solidFill>
                  <a:srgbClr val="002060"/>
                </a:solidFill>
                <a:latin typeface="Georgia Pro" panose="02040502050405020303" pitchFamily="18" charset="0"/>
              </a:rPr>
              <a:t>, que genera las </a:t>
            </a:r>
            <a:r>
              <a:rPr lang="es-ES_tradnl" sz="1800" i="1" dirty="0">
                <a:solidFill>
                  <a:srgbClr val="FFC000"/>
                </a:solidFill>
                <a:latin typeface="Georgia Pro" panose="02040502050405020303" pitchFamily="18" charset="0"/>
              </a:rPr>
              <a:t>condiciones y espacios de participación real</a:t>
            </a:r>
            <a:r>
              <a:rPr lang="es-ES_tradnl" sz="1800" i="1" dirty="0">
                <a:solidFill>
                  <a:srgbClr val="002060"/>
                </a:solidFill>
                <a:latin typeface="Georgia Pro" panose="02040502050405020303" pitchFamily="18" charset="0"/>
              </a:rPr>
              <a:t>, que reflexiona en torno a su quehacer,  </a:t>
            </a:r>
            <a:r>
              <a:rPr lang="es-ES_tradnl" sz="1800" i="1" dirty="0">
                <a:solidFill>
                  <a:srgbClr val="FFC000"/>
                </a:solidFill>
                <a:latin typeface="Georgia Pro" panose="02040502050405020303" pitchFamily="18" charset="0"/>
              </a:rPr>
              <a:t>se moviliza en fusión de acuerdos y acciones concordadas </a:t>
            </a:r>
            <a:r>
              <a:rPr lang="es-ES_tradnl" sz="1800" i="1" dirty="0">
                <a:solidFill>
                  <a:srgbClr val="002060"/>
                </a:solidFill>
                <a:latin typeface="Georgia Pro" panose="02040502050405020303" pitchFamily="18" charset="0"/>
              </a:rPr>
              <a:t>entre todos/as. </a:t>
            </a:r>
          </a:p>
          <a:p>
            <a:pPr algn="ctr"/>
            <a:r>
              <a:rPr lang="es-ES_tradnl" sz="1800" i="1" dirty="0">
                <a:solidFill>
                  <a:srgbClr val="002060"/>
                </a:solidFill>
                <a:latin typeface="Georgia Pro" panose="02040502050405020303" pitchFamily="18" charset="0"/>
              </a:rPr>
              <a:t>Se construye en la </a:t>
            </a:r>
            <a:r>
              <a:rPr lang="es-ES_tradnl" sz="1800" i="1" dirty="0">
                <a:solidFill>
                  <a:srgbClr val="FFC000"/>
                </a:solidFill>
                <a:latin typeface="Georgia Pro" panose="02040502050405020303" pitchFamily="18" charset="0"/>
              </a:rPr>
              <a:t>dinámica de trabajo</a:t>
            </a:r>
            <a:r>
              <a:rPr lang="es-ES_tradnl" sz="1800" i="1" dirty="0">
                <a:solidFill>
                  <a:srgbClr val="002060"/>
                </a:solidFill>
                <a:latin typeface="Georgia Pro" panose="02040502050405020303" pitchFamily="18" charset="0"/>
              </a:rPr>
              <a:t>, las decisiones y acciones que se toman. </a:t>
            </a:r>
          </a:p>
          <a:p>
            <a:pPr algn="ctr"/>
            <a:r>
              <a:rPr lang="es-ES_tradnl" sz="1800" i="1" dirty="0">
                <a:solidFill>
                  <a:srgbClr val="002060"/>
                </a:solidFill>
                <a:latin typeface="Georgia Pro" panose="02040502050405020303" pitchFamily="18" charset="0"/>
              </a:rPr>
              <a:t>Es aquí donde el </a:t>
            </a:r>
            <a:r>
              <a:rPr lang="es-ES_tradnl" sz="1800" i="1" dirty="0">
                <a:solidFill>
                  <a:srgbClr val="FFC000"/>
                </a:solidFill>
                <a:latin typeface="Georgia Pro" panose="02040502050405020303" pitchFamily="18" charset="0"/>
              </a:rPr>
              <a:t>intencionar un modo de relacionarnos y trabajar cobra sentido</a:t>
            </a:r>
            <a:r>
              <a:rPr lang="es-ES_tradnl" sz="1800" i="1" dirty="0">
                <a:solidFill>
                  <a:schemeClr val="accent2"/>
                </a:solidFill>
                <a:latin typeface="Georgia Pro" panose="02040502050405020303" pitchFamily="18" charset="0"/>
              </a:rPr>
              <a:t> </a:t>
            </a:r>
            <a:r>
              <a:rPr lang="es-ES_tradnl" sz="1800" i="1" dirty="0">
                <a:solidFill>
                  <a:srgbClr val="002060"/>
                </a:solidFill>
                <a:latin typeface="Georgia Pro" panose="02040502050405020303" pitchFamily="18" charset="0"/>
              </a:rPr>
              <a:t>para la transformación de la escuela a través de  construcción de  la  </a:t>
            </a:r>
            <a:r>
              <a:rPr lang="es-ES_tradnl" sz="2800" i="1" dirty="0">
                <a:solidFill>
                  <a:srgbClr val="FFC000"/>
                </a:solidFill>
                <a:latin typeface="Georgia Pro" panose="02040502050405020303" pitchFamily="18" charset="0"/>
              </a:rPr>
              <a:t>comunidad educativa intercultural”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1" u="none" strike="noStrike" kern="1200" cap="none" spc="0" normalizeH="0" baseline="0" noProof="0" dirty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Imagen 5" descr="Código QR&#10;&#10;Descripción generada automáticamente">
            <a:extLst>
              <a:ext uri="{FF2B5EF4-FFF2-40B4-BE49-F238E27FC236}">
                <a16:creationId xmlns:a16="http://schemas.microsoft.com/office/drawing/2014/main" id="{2C7228B1-35FD-A369-E610-F29B8A924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04" y="1763222"/>
            <a:ext cx="4660026" cy="41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546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7"/>
          <p:cNvPicPr preferRelativeResize="0"/>
          <p:nvPr/>
        </p:nvPicPr>
        <p:blipFill rotWithShape="1">
          <a:blip r:embed="rId3">
            <a:alphaModFix amt="18000"/>
          </a:blip>
          <a:srcRect b="44109"/>
          <a:stretch/>
        </p:blipFill>
        <p:spPr>
          <a:xfrm>
            <a:off x="-78326" y="-1"/>
            <a:ext cx="12270325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364" name="Google Shape;3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3581">
            <a:off x="8230797" y="228718"/>
            <a:ext cx="3484269" cy="255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00202">
            <a:off x="192027" y="242492"/>
            <a:ext cx="4209076" cy="3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37335">
            <a:off x="7947702" y="3505710"/>
            <a:ext cx="4471401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8077" y="4265128"/>
            <a:ext cx="1895847" cy="171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11646" y="981786"/>
            <a:ext cx="2968708" cy="268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97086" y="74811"/>
            <a:ext cx="1785343" cy="194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72428" y="1725619"/>
            <a:ext cx="11975090" cy="4071560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Arial"/>
              </a:rPr>
              <a:t>Contenido del set “ construyendo comunidad educativa intercultural “</a:t>
            </a: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446485" y="1458052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0;p4">
            <a:extLst>
              <a:ext uri="{FF2B5EF4-FFF2-40B4-BE49-F238E27FC236}">
                <a16:creationId xmlns:a16="http://schemas.microsoft.com/office/drawing/2014/main" id="{8E65D1A3-8888-319D-36E3-D6474F185651}"/>
              </a:ext>
            </a:extLst>
          </p:cNvPr>
          <p:cNvSpPr/>
          <p:nvPr/>
        </p:nvSpPr>
        <p:spPr>
          <a:xfrm rot="10800000" flipV="1">
            <a:off x="4984686" y="1877734"/>
            <a:ext cx="6773817" cy="3767329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txBody>
          <a:bodyPr spcFirstLastPara="1" wrap="square" lIns="91425" tIns="45700" rIns="91425" bIns="288000" anchor="b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1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9E7D893E-65F4-15C8-656B-1CA1BED52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" y="1733621"/>
            <a:ext cx="4811160" cy="416831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8B7C197-BD5D-6305-477F-71A4B8DC3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53564"/>
              </p:ext>
            </p:extLst>
          </p:nvPr>
        </p:nvGraphicFramePr>
        <p:xfrm>
          <a:off x="4984686" y="2143097"/>
          <a:ext cx="6672719" cy="2932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69">
                  <a:extLst>
                    <a:ext uri="{9D8B030D-6E8A-4147-A177-3AD203B41FA5}">
                      <a16:colId xmlns:a16="http://schemas.microsoft.com/office/drawing/2014/main" val="4059366484"/>
                    </a:ext>
                  </a:extLst>
                </a:gridCol>
                <a:gridCol w="6305850">
                  <a:extLst>
                    <a:ext uri="{9D8B030D-6E8A-4147-A177-3AD203B41FA5}">
                      <a16:colId xmlns:a16="http://schemas.microsoft.com/office/drawing/2014/main" val="1615370514"/>
                    </a:ext>
                  </a:extLst>
                </a:gridCol>
              </a:tblGrid>
              <a:tr h="12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effectLst/>
                        </a:rPr>
                        <a:t>Importancia de la educación intercultural en los establecimientos educativos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238349"/>
                  </a:ext>
                </a:extLst>
              </a:tr>
              <a:tr h="258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Orientaciones para la escuela: resguardo de derechos de niños y niñas llamados a ser machi y otros casos de orden cultural indígena</a:t>
                      </a:r>
                      <a:endParaRPr lang="es-C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664329"/>
                  </a:ext>
                </a:extLst>
              </a:tr>
              <a:tr h="12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Orientaciones didácticas: lengua y cultura de los pueblos originarios ancestrales/ sector de lengua indígena</a:t>
                      </a:r>
                      <a:endParaRPr lang="es-C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023845"/>
                  </a:ext>
                </a:extLst>
              </a:tr>
              <a:tr h="12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Recomendaciones y criterios para elaborar recursos didácticos en educación intercultural bilingüe</a:t>
                      </a:r>
                      <a:endParaRPr lang="es-C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116089"/>
                  </a:ext>
                </a:extLst>
              </a:tr>
              <a:tr h="12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Oportunidades curriculares para el desarrollo de un enfoque intercultural en el primer ciclo educativo</a:t>
                      </a:r>
                      <a:endParaRPr lang="es-C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765476"/>
                  </a:ext>
                </a:extLst>
              </a:tr>
              <a:tr h="134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La comunidad educativa intercultural</a:t>
                      </a:r>
                      <a:endParaRPr lang="es-C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114283"/>
                  </a:ext>
                </a:extLst>
              </a:tr>
              <a:tr h="12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La interculturalidad en los instrumentos de gestión</a:t>
                      </a:r>
                      <a:endParaRPr lang="es-CL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485212"/>
                  </a:ext>
                </a:extLst>
              </a:tr>
              <a:tr h="12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Protocolo de vinculación familia-escuela-comunidad</a:t>
                      </a:r>
                      <a:endParaRPr lang="es-C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473079"/>
                  </a:ext>
                </a:extLst>
              </a:tr>
              <a:tr h="218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Orientaciones para la implementación de la asignatura de lengua y cultura de los pueblos originarios ancestrales</a:t>
                      </a:r>
                      <a:endParaRPr lang="es-C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143650"/>
                  </a:ext>
                </a:extLst>
              </a:tr>
              <a:tr h="12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10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Taller construyendo la comunidad educativa intercultural </a:t>
                      </a:r>
                      <a:endParaRPr lang="es-C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612313"/>
                  </a:ext>
                </a:extLst>
              </a:tr>
              <a:tr h="12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s-C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546761"/>
                  </a:ext>
                </a:extLst>
              </a:tr>
              <a:tr h="12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11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Tríptico la importancia de la comunidad educativa intercultural </a:t>
                      </a:r>
                      <a:endParaRPr lang="es-CL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694102"/>
                  </a:ext>
                </a:extLst>
              </a:tr>
              <a:tr h="126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429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6399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ACFF4B94-81C1-86EC-2AF5-C0588E77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353" y="3429000"/>
            <a:ext cx="2405556" cy="3124101"/>
          </a:xfrm>
          <a:prstGeom prst="rect">
            <a:avLst/>
          </a:prstGeom>
        </p:spPr>
      </p:pic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C2E5516-7976-2124-FEE7-B2538726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21" y="277165"/>
            <a:ext cx="2202526" cy="2879120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Imagen 13" descr="Imagen que contiene Texto&#10;&#10;Descripción generada automáticamente">
            <a:extLst>
              <a:ext uri="{FF2B5EF4-FFF2-40B4-BE49-F238E27FC236}">
                <a16:creationId xmlns:a16="http://schemas.microsoft.com/office/drawing/2014/main" id="{257C2F1C-8874-8F49-5073-AF71551E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435" y="190123"/>
            <a:ext cx="2079595" cy="2534970"/>
          </a:xfrm>
          <a:prstGeom prst="rect">
            <a:avLst/>
          </a:prstGeom>
        </p:spPr>
      </p:pic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E875F801-28D8-C19A-E976-3AEC257E7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03" y="320517"/>
            <a:ext cx="2666683" cy="3452021"/>
          </a:xfrm>
          <a:prstGeom prst="rect">
            <a:avLst/>
          </a:prstGeom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FA89B5A-9CA2-2988-790B-092CDEAF8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5089" y="4135181"/>
            <a:ext cx="1997145" cy="25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72428" y="1610444"/>
            <a:ext cx="12192000" cy="4186735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512786" y="458781"/>
            <a:ext cx="8024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Elementos clave del concepto de interculturalidad </a:t>
            </a: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446485" y="1458052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F1D4BA99-755F-E274-5A13-DEEAF889C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52" y="1750602"/>
            <a:ext cx="3870464" cy="5031603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395FBC08-8908-CC03-0911-704B9F643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784" y="1750602"/>
            <a:ext cx="4227968" cy="49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55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0;p4">
            <a:extLst>
              <a:ext uri="{FF2B5EF4-FFF2-40B4-BE49-F238E27FC236}">
                <a16:creationId xmlns:a16="http://schemas.microsoft.com/office/drawing/2014/main" id="{1E053DBE-453C-497D-ECE7-C5CEBE8D12A5}"/>
              </a:ext>
            </a:extLst>
          </p:cNvPr>
          <p:cNvSpPr txBox="1"/>
          <p:nvPr/>
        </p:nvSpPr>
        <p:spPr>
          <a:xfrm>
            <a:off x="5113702" y="1430447"/>
            <a:ext cx="4698748" cy="41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2000" i="1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i="1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Reconocimiento de que existen asimetrías de poder donde hay culturas dominantes.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i="1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Consciencia de que las asimetrías generan conflictos y nos hacemos cargo.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i="1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Conocemos, respetamos y valoramos las diferencias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2000" i="1" dirty="0">
                <a:solidFill>
                  <a:schemeClr val="accent1">
                    <a:lumMod val="75000"/>
                  </a:schemeClr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Diálogo simétrico y </a:t>
            </a:r>
            <a:r>
              <a:rPr lang="es-CL" sz="2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co-construcción</a:t>
            </a:r>
            <a:r>
              <a:rPr lang="es-CL" sz="2000" i="1" dirty="0">
                <a:solidFill>
                  <a:schemeClr val="accent1">
                    <a:lumMod val="75000"/>
                  </a:schemeClr>
                </a:solidFill>
                <a:effectLst/>
                <a:latin typeface="Georgia Pro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colectiva de un proyecto social </a:t>
            </a:r>
            <a:endParaRPr lang="es-CL" sz="2000" i="1" dirty="0">
              <a:solidFill>
                <a:schemeClr val="accent1">
                  <a:lumMod val="50000"/>
                </a:schemeClr>
              </a:solidFill>
              <a:effectLst/>
              <a:latin typeface="Georgia Pro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oogle Shape;97;p1">
            <a:extLst>
              <a:ext uri="{FF2B5EF4-FFF2-40B4-BE49-F238E27FC236}">
                <a16:creationId xmlns:a16="http://schemas.microsoft.com/office/drawing/2014/main" id="{2672DC17-3736-7A52-D9C2-F43750E8DA1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8767" y="631477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2;p1">
            <a:extLst>
              <a:ext uri="{FF2B5EF4-FFF2-40B4-BE49-F238E27FC236}">
                <a16:creationId xmlns:a16="http://schemas.microsoft.com/office/drawing/2014/main" id="{7F589942-3026-E4CB-1A82-2C2395D6B1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0202">
            <a:off x="244408" y="1188442"/>
            <a:ext cx="4209076" cy="3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1;p1">
            <a:extLst>
              <a:ext uri="{FF2B5EF4-FFF2-40B4-BE49-F238E27FC236}">
                <a16:creationId xmlns:a16="http://schemas.microsoft.com/office/drawing/2014/main" id="{F5CB7FC1-688A-26F3-2C3C-E3085BE758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D0395713-9239-DFD0-5D98-BE46B98170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719308">
            <a:off x="7772491" y="-320985"/>
            <a:ext cx="3484269" cy="255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3;p1">
            <a:extLst>
              <a:ext uri="{FF2B5EF4-FFF2-40B4-BE49-F238E27FC236}">
                <a16:creationId xmlns:a16="http://schemas.microsoft.com/office/drawing/2014/main" id="{C6496758-A55B-7C8F-CDDC-39F9F916E1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37335">
            <a:off x="7463117" y="5220772"/>
            <a:ext cx="4471401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1;p1">
            <a:extLst>
              <a:ext uri="{FF2B5EF4-FFF2-40B4-BE49-F238E27FC236}">
                <a16:creationId xmlns:a16="http://schemas.microsoft.com/office/drawing/2014/main" id="{86DF8CDD-3888-98BE-7DEC-91A2D1AAE1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382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41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76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/>
          <p:nvPr/>
        </p:nvSpPr>
        <p:spPr>
          <a:xfrm>
            <a:off x="144482" y="1599784"/>
            <a:ext cx="12192000" cy="4186735"/>
          </a:xfrm>
          <a:prstGeom prst="rect">
            <a:avLst/>
          </a:prstGeom>
          <a:solidFill>
            <a:srgbClr val="39B894">
              <a:alpha val="14509"/>
            </a:srgbClr>
          </a:solidFill>
          <a:ln>
            <a:noFill/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477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781" y="0"/>
            <a:ext cx="2194568" cy="23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13" y="155862"/>
            <a:ext cx="1000818" cy="90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BC10B56F-B0EB-940A-35C2-67C74E1F847A}"/>
              </a:ext>
            </a:extLst>
          </p:cNvPr>
          <p:cNvSpPr txBox="1"/>
          <p:nvPr/>
        </p:nvSpPr>
        <p:spPr>
          <a:xfrm>
            <a:off x="2304556" y="549751"/>
            <a:ext cx="8024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b="1" kern="1200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3" name="Google Shape;124;p3">
            <a:extLst>
              <a:ext uri="{FF2B5EF4-FFF2-40B4-BE49-F238E27FC236}">
                <a16:creationId xmlns:a16="http://schemas.microsoft.com/office/drawing/2014/main" id="{E7D6AB62-2A3B-181A-62B5-1CD1F0EC807C}"/>
              </a:ext>
            </a:extLst>
          </p:cNvPr>
          <p:cNvSpPr/>
          <p:nvPr/>
        </p:nvSpPr>
        <p:spPr>
          <a:xfrm rot="10800000">
            <a:off x="1446485" y="1458052"/>
            <a:ext cx="8882570" cy="141731"/>
          </a:xfrm>
          <a:prstGeom prst="rect">
            <a:avLst/>
          </a:prstGeom>
          <a:solidFill>
            <a:srgbClr val="FE9E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BAA0DA5A-CDA1-6442-1040-DB167E95A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934" y="1741517"/>
            <a:ext cx="3759258" cy="4879165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ADD6285F-A183-ACD1-50C0-2D8A5663B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778" y="1741516"/>
            <a:ext cx="3980507" cy="48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5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9FCEF-96EE-F9EC-3EC4-F7E59D23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</a:rPr>
              <a:t>De una comunidad educativa a una comunidad educativa intercultural </a:t>
            </a:r>
            <a:endParaRPr lang="es-CL" sz="2800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2F1A9B-1473-4F17-F2A4-C0463FB9C2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3040" y="2097881"/>
            <a:ext cx="5157787" cy="36845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</a:rPr>
              <a:t>A</a:t>
            </a:r>
            <a:r>
              <a:rPr lang="es-E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Georgia Pro" panose="02040502050405020303" pitchFamily="18" charset="0"/>
              </a:rPr>
              <a:t>quella agrupación de personas que, inspiradas en un propósito común, integran la institución educacional; incluye a alumnos/as, padres, madres y apoderados, profesionales de la educación, asistentes de la educación, equipos directivos y sostenedores educacionales”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</a:rPr>
              <a:t>A</a:t>
            </a:r>
            <a:r>
              <a:rPr lang="es-E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Georgia Pro" panose="02040502050405020303" pitchFamily="18" charset="0"/>
              </a:rPr>
              <a:t>rt </a:t>
            </a:r>
            <a:r>
              <a:rPr lang="es-ES" sz="14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Georgia Pro" panose="02040502050405020303" pitchFamily="18" charset="0"/>
              </a:rPr>
              <a:t>N°</a:t>
            </a:r>
            <a:r>
              <a:rPr lang="es-ES" sz="1400" b="0" i="0" dirty="0">
                <a:solidFill>
                  <a:schemeClr val="accent1">
                    <a:lumMod val="75000"/>
                  </a:schemeClr>
                </a:solidFill>
                <a:effectLst/>
                <a:latin typeface="Georgia Pro" panose="02040502050405020303" pitchFamily="18" charset="0"/>
              </a:rPr>
              <a:t> 9 LGE</a:t>
            </a:r>
            <a:endParaRPr lang="es-CL" sz="1400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40D0749-1E60-A6CB-1DB6-DA8145B05E60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096000" y="1690688"/>
            <a:ext cx="5519596" cy="4498975"/>
          </a:xfrm>
        </p:spPr>
        <p:txBody>
          <a:bodyPr/>
          <a:lstStyle/>
          <a:p>
            <a:pPr marL="114300" indent="0" algn="just">
              <a:buNone/>
            </a:pPr>
            <a:endParaRPr lang="es-ES" sz="2000" dirty="0">
              <a:solidFill>
                <a:schemeClr val="accent1">
                  <a:lumMod val="75000"/>
                </a:schemeClr>
              </a:solidFill>
              <a:latin typeface="Georgia Pro" panose="02040502050405020303" pitchFamily="18" charset="0"/>
            </a:endParaRPr>
          </a:p>
          <a:p>
            <a:pPr marL="114300" indent="0" algn="just">
              <a:buNone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</a:rPr>
              <a:t>L</a:t>
            </a:r>
            <a:r>
              <a:rPr lang="es-E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</a:rPr>
              <a:t>a comunidad educativa intercultural es aquella que genera </a:t>
            </a:r>
            <a:r>
              <a:rPr lang="es-ES" sz="2000" b="0" i="0" u="none" strike="noStrike" baseline="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Georgia Pro" panose="02040502050405020303" pitchFamily="18" charset="0"/>
              </a:rPr>
              <a:t>vínculos formativos </a:t>
            </a:r>
            <a:r>
              <a:rPr lang="es-E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</a:rPr>
              <a:t>entre la escuela y las </a:t>
            </a:r>
            <a:r>
              <a:rPr lang="es-ES" sz="2000" b="0" i="0" u="none" strike="noStrike" baseline="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Georgia Pro" panose="02040502050405020303" pitchFamily="18" charset="0"/>
              </a:rPr>
              <a:t>familias, comunidades y/o asociaciones,</a:t>
            </a:r>
            <a:r>
              <a:rPr lang="es-E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</a:rPr>
              <a:t> tanto de los pueblos indígenas como de otras culturas, otorgándoles </a:t>
            </a:r>
            <a:r>
              <a:rPr lang="es-ES" sz="2000" b="0" i="0" u="none" strike="noStrike" baseline="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Georgia Pro" panose="02040502050405020303" pitchFamily="18" charset="0"/>
              </a:rPr>
              <a:t>un rol activo en la formación </a:t>
            </a:r>
            <a:r>
              <a:rPr lang="es-E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</a:rPr>
              <a:t>de los niños, niñas y jóvenes e </a:t>
            </a:r>
            <a:r>
              <a:rPr lang="es-ES" sz="2000" b="0" i="0" u="none" strike="noStrike" baseline="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Georgia Pro" panose="02040502050405020303" pitchFamily="18" charset="0"/>
              </a:rPr>
              <a:t>incorporándoles en la propuesta educativa </a:t>
            </a:r>
            <a:r>
              <a:rPr lang="es-E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Georgia Pro" panose="02040502050405020303" pitchFamily="18" charset="0"/>
              </a:rPr>
              <a:t>del establecimiento educacional con una mirada holística y ecléctica. </a:t>
            </a:r>
          </a:p>
          <a:p>
            <a:pPr marL="114300" indent="0" algn="just">
              <a:buNone/>
            </a:pPr>
            <a:endParaRPr lang="es-CL" dirty="0"/>
          </a:p>
        </p:txBody>
      </p:sp>
      <p:pic>
        <p:nvPicPr>
          <p:cNvPr id="7" name="Google Shape;97;p1">
            <a:extLst>
              <a:ext uri="{FF2B5EF4-FFF2-40B4-BE49-F238E27FC236}">
                <a16:creationId xmlns:a16="http://schemas.microsoft.com/office/drawing/2014/main" id="{4F9CC5EB-3E72-DECA-E022-7AA71C7CB66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906" y="4246124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3;p1">
            <a:extLst>
              <a:ext uri="{FF2B5EF4-FFF2-40B4-BE49-F238E27FC236}">
                <a16:creationId xmlns:a16="http://schemas.microsoft.com/office/drawing/2014/main" id="{1E942F83-8A43-529E-A3C7-6E5B028A98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37335">
            <a:off x="7544596" y="5220772"/>
            <a:ext cx="4471401" cy="155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1;p1">
            <a:extLst>
              <a:ext uri="{FF2B5EF4-FFF2-40B4-BE49-F238E27FC236}">
                <a16:creationId xmlns:a16="http://schemas.microsoft.com/office/drawing/2014/main" id="{5888A39E-D81B-CE1B-E6B7-64099CC8E8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8116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8A911D-8362-159D-C958-B039B617C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380" y="-404561"/>
            <a:ext cx="3828620" cy="3042168"/>
          </a:xfrm>
          <a:prstGeom prst="rect">
            <a:avLst/>
          </a:prstGeom>
        </p:spPr>
      </p:pic>
      <p:pic>
        <p:nvPicPr>
          <p:cNvPr id="11" name="Google Shape;92;p1">
            <a:extLst>
              <a:ext uri="{FF2B5EF4-FFF2-40B4-BE49-F238E27FC236}">
                <a16:creationId xmlns:a16="http://schemas.microsoft.com/office/drawing/2014/main" id="{B6905A7E-7EFD-52A3-0E9C-7FC8E4C41A0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582439">
            <a:off x="3898187" y="1373206"/>
            <a:ext cx="2527127" cy="218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7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D359F3A-72EF-ABCD-9CEE-D7D259FA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154" y="1780029"/>
            <a:ext cx="5930019" cy="4399985"/>
          </a:xfrm>
          <a:prstGeom prst="rect">
            <a:avLst/>
          </a:prstGeom>
        </p:spPr>
      </p:pic>
      <p:pic>
        <p:nvPicPr>
          <p:cNvPr id="11" name="Google Shape;92;p1">
            <a:extLst>
              <a:ext uri="{FF2B5EF4-FFF2-40B4-BE49-F238E27FC236}">
                <a16:creationId xmlns:a16="http://schemas.microsoft.com/office/drawing/2014/main" id="{8EEC435F-B042-D4BC-3F3A-24397E6068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0202">
            <a:off x="327826" y="1188442"/>
            <a:ext cx="4209076" cy="355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1;p1">
            <a:extLst>
              <a:ext uri="{FF2B5EF4-FFF2-40B4-BE49-F238E27FC236}">
                <a16:creationId xmlns:a16="http://schemas.microsoft.com/office/drawing/2014/main" id="{FBC01F66-F8F9-6F21-3522-863EF27EA6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435" y="5139889"/>
            <a:ext cx="3646933" cy="171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7;p1">
            <a:extLst>
              <a:ext uri="{FF2B5EF4-FFF2-40B4-BE49-F238E27FC236}">
                <a16:creationId xmlns:a16="http://schemas.microsoft.com/office/drawing/2014/main" id="{BBA2B62B-08DF-B3FC-F934-CC73DB19ED2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2692" y="422465"/>
            <a:ext cx="1785343" cy="194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AB7020A-AB2E-475E-1720-732DD71C1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055" y="-676165"/>
            <a:ext cx="3828620" cy="3042168"/>
          </a:xfrm>
          <a:prstGeom prst="rect">
            <a:avLst/>
          </a:prstGeom>
        </p:spPr>
      </p:pic>
      <p:pic>
        <p:nvPicPr>
          <p:cNvPr id="17" name="Google Shape;93;p1">
            <a:extLst>
              <a:ext uri="{FF2B5EF4-FFF2-40B4-BE49-F238E27FC236}">
                <a16:creationId xmlns:a16="http://schemas.microsoft.com/office/drawing/2014/main" id="{FF773FE4-7E87-2CA5-A6A5-C25F857161C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37335">
            <a:off x="7544596" y="5220772"/>
            <a:ext cx="4471401" cy="155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486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832</Words>
  <Application>Microsoft Office PowerPoint</Application>
  <PresentationFormat>Panorámica</PresentationFormat>
  <Paragraphs>131</Paragraphs>
  <Slides>24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Georgia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 una comunidad educativa a una comunidad educativa intercultural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Andres De Armas Gonzalez</dc:creator>
  <cp:lastModifiedBy>Ericka Castro Quesada</cp:lastModifiedBy>
  <cp:revision>38</cp:revision>
  <dcterms:created xsi:type="dcterms:W3CDTF">2022-07-08T01:50:03Z</dcterms:created>
  <dcterms:modified xsi:type="dcterms:W3CDTF">2023-11-29T14:17:22Z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0x0101006FBF0A393E4ED341A4F52320B45E1EC7</vt:lpwstr>
  </property>
</Properties>
</file>