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8" r:id="rId2"/>
    <p:sldId id="538" r:id="rId3"/>
    <p:sldId id="257" r:id="rId4"/>
    <p:sldId id="260" r:id="rId5"/>
    <p:sldId id="269" r:id="rId6"/>
    <p:sldId id="263" r:id="rId7"/>
    <p:sldId id="268" r:id="rId8"/>
    <p:sldId id="758" r:id="rId9"/>
    <p:sldId id="736" r:id="rId10"/>
    <p:sldId id="765" r:id="rId11"/>
    <p:sldId id="750" r:id="rId12"/>
    <p:sldId id="766" r:id="rId13"/>
    <p:sldId id="760" r:id="rId14"/>
    <p:sldId id="763" r:id="rId15"/>
    <p:sldId id="764" r:id="rId16"/>
    <p:sldId id="767" r:id="rId17"/>
    <p:sldId id="768" r:id="rId18"/>
    <p:sldId id="769" r:id="rId19"/>
    <p:sldId id="770" r:id="rId20"/>
    <p:sldId id="771" r:id="rId21"/>
    <p:sldId id="772" r:id="rId22"/>
    <p:sldId id="738" r:id="rId23"/>
    <p:sldId id="740" r:id="rId24"/>
    <p:sldId id="744" r:id="rId25"/>
    <p:sldId id="774" r:id="rId26"/>
    <p:sldId id="267" r:id="rId27"/>
    <p:sldId id="775" r:id="rId28"/>
    <p:sldId id="752" r:id="rId29"/>
    <p:sldId id="759" r:id="rId30"/>
    <p:sldId id="776" r:id="rId31"/>
    <p:sldId id="739" r:id="rId32"/>
    <p:sldId id="756" r:id="rId33"/>
    <p:sldId id="734" r:id="rId34"/>
    <p:sldId id="543" r:id="rId35"/>
    <p:sldId id="773" r:id="rId36"/>
  </p:sldIdLst>
  <p:sldSz cx="12192000" cy="6858000"/>
  <p:notesSz cx="6797675" cy="9872663"/>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cka Castro Quesada" userId="150a835c-24b4-4bef-b595-689c6016aab9" providerId="ADAL" clId="{BCB6A3D9-AE18-40B1-B591-2B82DD13B339}"/>
    <pc:docChg chg="custSel modSld">
      <pc:chgData name="Ericka Castro Quesada" userId="150a835c-24b4-4bef-b595-689c6016aab9" providerId="ADAL" clId="{BCB6A3D9-AE18-40B1-B591-2B82DD13B339}" dt="2025-03-31T18:10:29.144" v="2" actId="207"/>
      <pc:docMkLst>
        <pc:docMk/>
      </pc:docMkLst>
      <pc:sldChg chg="modSp mod">
        <pc:chgData name="Ericka Castro Quesada" userId="150a835c-24b4-4bef-b595-689c6016aab9" providerId="ADAL" clId="{BCB6A3D9-AE18-40B1-B591-2B82DD13B339}" dt="2025-03-31T18:10:29.144" v="2" actId="207"/>
        <pc:sldMkLst>
          <pc:docMk/>
          <pc:sldMk cId="4180136621" sldId="773"/>
        </pc:sldMkLst>
        <pc:graphicFrameChg chg="modGraphic">
          <ac:chgData name="Ericka Castro Quesada" userId="150a835c-24b4-4bef-b595-689c6016aab9" providerId="ADAL" clId="{BCB6A3D9-AE18-40B1-B591-2B82DD13B339}" dt="2025-03-31T18:10:29.144" v="2" actId="207"/>
          <ac:graphicFrameMkLst>
            <pc:docMk/>
            <pc:sldMk cId="4180136621" sldId="773"/>
            <ac:graphicFrameMk id="7" creationId="{5045E228-AD28-F412-2379-EA71E852AB25}"/>
          </ac:graphicFrameMkLst>
        </pc:graphicFrame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svg"/><Relationship Id="rId3" Type="http://schemas.openxmlformats.org/officeDocument/2006/relationships/image" Target="../media/image12.svg"/><Relationship Id="rId7" Type="http://schemas.openxmlformats.org/officeDocument/2006/relationships/image" Target="../media/image16.sv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image" Target="../media/image10.jpeg"/><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s>
</file>

<file path=ppt/diagrams/_rels/data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4" Type="http://schemas.openxmlformats.org/officeDocument/2006/relationships/image" Target="../media/image26.svg"/></Relationships>
</file>

<file path=ppt/diagrams/_rels/data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4" Type="http://schemas.openxmlformats.org/officeDocument/2006/relationships/image" Target="../media/image30.svg"/></Relationships>
</file>

<file path=ppt/diagrams/_rels/data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4" Type="http://schemas.openxmlformats.org/officeDocument/2006/relationships/image" Target="../media/image3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svg"/><Relationship Id="rId3" Type="http://schemas.openxmlformats.org/officeDocument/2006/relationships/image" Target="../media/image12.svg"/><Relationship Id="rId7" Type="http://schemas.openxmlformats.org/officeDocument/2006/relationships/image" Target="../media/image16.sv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image" Target="../media/image10.jpeg"/><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4" Type="http://schemas.openxmlformats.org/officeDocument/2006/relationships/image" Target="../media/image26.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4" Type="http://schemas.openxmlformats.org/officeDocument/2006/relationships/image" Target="../media/image30.svg"/></Relationships>
</file>

<file path=ppt/diagrams/_rels/drawing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4" Type="http://schemas.openxmlformats.org/officeDocument/2006/relationships/image" Target="../media/image34.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478046-B56B-48AF-ACA4-D1288A5733A9}" type="doc">
      <dgm:prSet loTypeId="urn:microsoft.com/office/officeart/2018/2/layout/IconCircleList" loCatId="icon" qsTypeId="urn:microsoft.com/office/officeart/2005/8/quickstyle/simple1" qsCatId="simple" csTypeId="urn:microsoft.com/office/officeart/2018/5/colors/Iconchunking_neutralicon_colorful5" csCatId="colorful" phldr="1"/>
      <dgm:spPr/>
      <dgm:t>
        <a:bodyPr/>
        <a:lstStyle/>
        <a:p>
          <a:endParaRPr lang="en-US"/>
        </a:p>
      </dgm:t>
    </dgm:pt>
    <dgm:pt modelId="{1416D4BE-6297-4B32-AE58-5618942F45F1}">
      <dgm:prSet/>
      <dgm:spPr/>
      <dgm:t>
        <a:bodyPr/>
        <a:lstStyle/>
        <a:p>
          <a:pPr>
            <a:lnSpc>
              <a:spcPct val="100000"/>
            </a:lnSpc>
          </a:pPr>
          <a:endParaRPr lang="en-US"/>
        </a:p>
      </dgm:t>
    </dgm:pt>
    <dgm:pt modelId="{CD3EFBBC-4494-405E-882A-B5A86D6B2EE7}" type="parTrans" cxnId="{FC65D4A4-ED23-4A47-9A52-66269F6F38A4}">
      <dgm:prSet/>
      <dgm:spPr/>
      <dgm:t>
        <a:bodyPr/>
        <a:lstStyle/>
        <a:p>
          <a:endParaRPr lang="en-US"/>
        </a:p>
      </dgm:t>
    </dgm:pt>
    <dgm:pt modelId="{35144FF0-E2FA-42D8-A6A8-AB4DEB93E644}" type="sibTrans" cxnId="{FC65D4A4-ED23-4A47-9A52-66269F6F38A4}">
      <dgm:prSet/>
      <dgm:spPr/>
      <dgm:t>
        <a:bodyPr/>
        <a:lstStyle/>
        <a:p>
          <a:pPr>
            <a:lnSpc>
              <a:spcPct val="100000"/>
            </a:lnSpc>
          </a:pPr>
          <a:endParaRPr lang="en-US"/>
        </a:p>
      </dgm:t>
    </dgm:pt>
    <dgm:pt modelId="{8BCC7853-9F09-47DB-9AC7-0B03C0F6E9A0}">
      <dgm:prSet/>
      <dgm:spPr/>
      <dgm:t>
        <a:bodyPr/>
        <a:lstStyle/>
        <a:p>
          <a:pPr>
            <a:lnSpc>
              <a:spcPct val="100000"/>
            </a:lnSpc>
          </a:pPr>
          <a:r>
            <a:rPr lang="es-CL" dirty="0">
              <a:solidFill>
                <a:schemeClr val="accent1">
                  <a:lumMod val="75000"/>
                </a:schemeClr>
              </a:solidFill>
              <a:latin typeface="Aptos" panose="020B0004020202020204" pitchFamily="34" charset="0"/>
            </a:rPr>
            <a:t>Foco en la política de reactivación educativa</a:t>
          </a:r>
          <a:endParaRPr lang="en-US" dirty="0">
            <a:solidFill>
              <a:schemeClr val="accent1">
                <a:lumMod val="75000"/>
              </a:schemeClr>
            </a:solidFill>
            <a:latin typeface="Aptos" panose="020B0004020202020204" pitchFamily="34" charset="0"/>
          </a:endParaRPr>
        </a:p>
      </dgm:t>
    </dgm:pt>
    <dgm:pt modelId="{89392050-4290-42DF-B155-A47601B30504}" type="parTrans" cxnId="{D4DA1001-1618-4F6B-8517-7ABFE7D7680D}">
      <dgm:prSet/>
      <dgm:spPr/>
      <dgm:t>
        <a:bodyPr/>
        <a:lstStyle/>
        <a:p>
          <a:endParaRPr lang="en-US"/>
        </a:p>
      </dgm:t>
    </dgm:pt>
    <dgm:pt modelId="{56C51113-E6A4-4830-B656-45F052BB995A}" type="sibTrans" cxnId="{D4DA1001-1618-4F6B-8517-7ABFE7D7680D}">
      <dgm:prSet/>
      <dgm:spPr/>
      <dgm:t>
        <a:bodyPr/>
        <a:lstStyle/>
        <a:p>
          <a:pPr>
            <a:lnSpc>
              <a:spcPct val="100000"/>
            </a:lnSpc>
          </a:pPr>
          <a:endParaRPr lang="en-US"/>
        </a:p>
      </dgm:t>
    </dgm:pt>
    <dgm:pt modelId="{657CB69A-5495-479E-9B6B-BA3594C350B0}">
      <dgm:prSet/>
      <dgm:spPr/>
      <dgm:t>
        <a:bodyPr/>
        <a:lstStyle/>
        <a:p>
          <a:pPr>
            <a:lnSpc>
              <a:spcPct val="100000"/>
            </a:lnSpc>
          </a:pPr>
          <a:r>
            <a:rPr lang="es-CL" dirty="0">
              <a:solidFill>
                <a:schemeClr val="accent1">
                  <a:lumMod val="75000"/>
                </a:schemeClr>
              </a:solidFill>
              <a:latin typeface="Aptos" panose="020B0004020202020204" pitchFamily="34" charset="0"/>
            </a:rPr>
            <a:t>Desarrollo de capacidades</a:t>
          </a:r>
          <a:endParaRPr lang="en-US" dirty="0">
            <a:solidFill>
              <a:schemeClr val="accent1">
                <a:lumMod val="75000"/>
              </a:schemeClr>
            </a:solidFill>
            <a:latin typeface="Aptos" panose="020B0004020202020204" pitchFamily="34" charset="0"/>
          </a:endParaRPr>
        </a:p>
      </dgm:t>
    </dgm:pt>
    <dgm:pt modelId="{8082D829-F7D4-4106-8C70-F289755EE17D}" type="parTrans" cxnId="{7283EC17-C679-4FAA-9A81-2A12A65F4A23}">
      <dgm:prSet/>
      <dgm:spPr/>
      <dgm:t>
        <a:bodyPr/>
        <a:lstStyle/>
        <a:p>
          <a:endParaRPr lang="en-US"/>
        </a:p>
      </dgm:t>
    </dgm:pt>
    <dgm:pt modelId="{EFF07298-3B78-4AA8-A309-C1BE0C611752}" type="sibTrans" cxnId="{7283EC17-C679-4FAA-9A81-2A12A65F4A23}">
      <dgm:prSet/>
      <dgm:spPr/>
      <dgm:t>
        <a:bodyPr/>
        <a:lstStyle/>
        <a:p>
          <a:pPr>
            <a:lnSpc>
              <a:spcPct val="100000"/>
            </a:lnSpc>
          </a:pPr>
          <a:endParaRPr lang="en-US"/>
        </a:p>
      </dgm:t>
    </dgm:pt>
    <dgm:pt modelId="{0A88FC25-377F-4038-8D9F-8E41544E6EF0}">
      <dgm:prSet/>
      <dgm:spPr/>
      <dgm:t>
        <a:bodyPr/>
        <a:lstStyle/>
        <a:p>
          <a:pPr>
            <a:lnSpc>
              <a:spcPct val="100000"/>
            </a:lnSpc>
          </a:pPr>
          <a:r>
            <a:rPr lang="es-CL" dirty="0">
              <a:solidFill>
                <a:schemeClr val="accent1">
                  <a:lumMod val="75000"/>
                </a:schemeClr>
              </a:solidFill>
              <a:latin typeface="Aptos" panose="020B0004020202020204" pitchFamily="34" charset="0"/>
            </a:rPr>
            <a:t>Articulación territorial/ relaciones de colaboración</a:t>
          </a:r>
          <a:r>
            <a:rPr lang="es-CL" dirty="0">
              <a:solidFill>
                <a:schemeClr val="accent1">
                  <a:lumMod val="75000"/>
                </a:schemeClr>
              </a:solidFill>
            </a:rPr>
            <a:t>.</a:t>
          </a:r>
          <a:endParaRPr lang="en-US" dirty="0">
            <a:solidFill>
              <a:schemeClr val="accent1">
                <a:lumMod val="75000"/>
              </a:schemeClr>
            </a:solidFill>
          </a:endParaRPr>
        </a:p>
      </dgm:t>
    </dgm:pt>
    <dgm:pt modelId="{D8E69C8C-0AD5-4F13-8EB1-FADB98472112}" type="parTrans" cxnId="{27454F56-0E1B-46EC-AC6C-640C33737975}">
      <dgm:prSet/>
      <dgm:spPr/>
      <dgm:t>
        <a:bodyPr/>
        <a:lstStyle/>
        <a:p>
          <a:endParaRPr lang="en-US"/>
        </a:p>
      </dgm:t>
    </dgm:pt>
    <dgm:pt modelId="{0F144B7C-5192-4F2B-A59A-FB8361621ADE}" type="sibTrans" cxnId="{27454F56-0E1B-46EC-AC6C-640C33737975}">
      <dgm:prSet/>
      <dgm:spPr/>
      <dgm:t>
        <a:bodyPr/>
        <a:lstStyle/>
        <a:p>
          <a:pPr>
            <a:lnSpc>
              <a:spcPct val="100000"/>
            </a:lnSpc>
          </a:pPr>
          <a:endParaRPr lang="en-US"/>
        </a:p>
      </dgm:t>
    </dgm:pt>
    <dgm:pt modelId="{04D49A84-7951-4E7A-931A-BDF49471CEB5}">
      <dgm:prSet/>
      <dgm:spPr/>
      <dgm:t>
        <a:bodyPr/>
        <a:lstStyle/>
        <a:p>
          <a:pPr>
            <a:lnSpc>
              <a:spcPct val="100000"/>
            </a:lnSpc>
          </a:pPr>
          <a:r>
            <a:rPr lang="es-ES" dirty="0">
              <a:solidFill>
                <a:schemeClr val="accent1">
                  <a:lumMod val="75000"/>
                </a:schemeClr>
              </a:solidFill>
              <a:latin typeface="Aptos" panose="020B0004020202020204" pitchFamily="34" charset="0"/>
            </a:rPr>
            <a:t>Promover instancias formales basadas en el diálogo y la reflexión técnico/pedagógica que permitan construir un relato compartido y pertinencia a la realidad local</a:t>
          </a:r>
          <a:endParaRPr lang="en-US" dirty="0">
            <a:solidFill>
              <a:schemeClr val="accent1">
                <a:lumMod val="75000"/>
              </a:schemeClr>
            </a:solidFill>
            <a:latin typeface="Aptos" panose="020B0004020202020204" pitchFamily="34" charset="0"/>
          </a:endParaRPr>
        </a:p>
      </dgm:t>
    </dgm:pt>
    <dgm:pt modelId="{4DB182D9-0836-4D59-BC74-5678C6403D4C}" type="parTrans" cxnId="{C141DF68-EA8F-4D82-9468-7D0265D59A4C}">
      <dgm:prSet/>
      <dgm:spPr/>
      <dgm:t>
        <a:bodyPr/>
        <a:lstStyle/>
        <a:p>
          <a:endParaRPr lang="en-US"/>
        </a:p>
      </dgm:t>
    </dgm:pt>
    <dgm:pt modelId="{F69473E3-8B43-4917-A5F1-87A4AE9C6A6A}" type="sibTrans" cxnId="{C141DF68-EA8F-4D82-9468-7D0265D59A4C}">
      <dgm:prSet/>
      <dgm:spPr/>
      <dgm:t>
        <a:bodyPr/>
        <a:lstStyle/>
        <a:p>
          <a:pPr>
            <a:lnSpc>
              <a:spcPct val="100000"/>
            </a:lnSpc>
          </a:pPr>
          <a:endParaRPr lang="en-US"/>
        </a:p>
      </dgm:t>
    </dgm:pt>
    <dgm:pt modelId="{CCE20D5B-D5B4-4649-87EB-D2A4B8BB6222}">
      <dgm:prSet/>
      <dgm:spPr/>
      <dgm:t>
        <a:bodyPr/>
        <a:lstStyle/>
        <a:p>
          <a:pPr>
            <a:lnSpc>
              <a:spcPct val="100000"/>
            </a:lnSpc>
          </a:pPr>
          <a:r>
            <a:rPr lang="es-CL" dirty="0">
              <a:solidFill>
                <a:schemeClr val="accent1">
                  <a:lumMod val="75000"/>
                </a:schemeClr>
              </a:solidFill>
              <a:latin typeface="Aptos" panose="020B0004020202020204" pitchFamily="34" charset="0"/>
            </a:rPr>
            <a:t>Genera instancias de análisis para identificar ,comprender y formular sus problemáticas y alternativas de solución. </a:t>
          </a:r>
          <a:endParaRPr lang="en-US" dirty="0">
            <a:solidFill>
              <a:schemeClr val="accent1">
                <a:lumMod val="75000"/>
              </a:schemeClr>
            </a:solidFill>
            <a:latin typeface="Aptos" panose="020B0004020202020204" pitchFamily="34" charset="0"/>
          </a:endParaRPr>
        </a:p>
      </dgm:t>
    </dgm:pt>
    <dgm:pt modelId="{B087A98D-C4BE-49CE-AF7F-6F906B876580}" type="parTrans" cxnId="{BB77C99A-8316-48D2-8C97-9A2B6E0E5C98}">
      <dgm:prSet/>
      <dgm:spPr/>
      <dgm:t>
        <a:bodyPr/>
        <a:lstStyle/>
        <a:p>
          <a:endParaRPr lang="en-US"/>
        </a:p>
      </dgm:t>
    </dgm:pt>
    <dgm:pt modelId="{15FAACA3-7BF0-4932-9D26-651AFEEA759E}" type="sibTrans" cxnId="{BB77C99A-8316-48D2-8C97-9A2B6E0E5C98}">
      <dgm:prSet/>
      <dgm:spPr/>
      <dgm:t>
        <a:bodyPr/>
        <a:lstStyle/>
        <a:p>
          <a:pPr>
            <a:lnSpc>
              <a:spcPct val="100000"/>
            </a:lnSpc>
          </a:pPr>
          <a:endParaRPr lang="en-US"/>
        </a:p>
      </dgm:t>
    </dgm:pt>
    <dgm:pt modelId="{19B6DB8F-6F41-4424-BCE6-909BA419A1FB}">
      <dgm:prSet/>
      <dgm:spPr/>
      <dgm:t>
        <a:bodyPr/>
        <a:lstStyle/>
        <a:p>
          <a:pPr>
            <a:lnSpc>
              <a:spcPct val="100000"/>
            </a:lnSpc>
          </a:pPr>
          <a:r>
            <a:rPr lang="es-CL" dirty="0">
              <a:solidFill>
                <a:schemeClr val="accent1">
                  <a:lumMod val="75000"/>
                </a:schemeClr>
              </a:solidFill>
              <a:latin typeface="Aptos" panose="020B0004020202020204" pitchFamily="34" charset="0"/>
            </a:rPr>
            <a:t>Coherencia entre diagnóstico, objetivos , estrategias e indicadores</a:t>
          </a:r>
          <a:endParaRPr lang="en-US" dirty="0">
            <a:solidFill>
              <a:schemeClr val="accent1">
                <a:lumMod val="75000"/>
              </a:schemeClr>
            </a:solidFill>
            <a:latin typeface="Aptos" panose="020B0004020202020204" pitchFamily="34" charset="0"/>
          </a:endParaRPr>
        </a:p>
      </dgm:t>
    </dgm:pt>
    <dgm:pt modelId="{B4E47A1A-A5FE-45AB-A405-FCE7C124A472}" type="parTrans" cxnId="{35126E93-6967-437D-B06D-089FADD858AB}">
      <dgm:prSet/>
      <dgm:spPr/>
      <dgm:t>
        <a:bodyPr/>
        <a:lstStyle/>
        <a:p>
          <a:endParaRPr lang="en-US"/>
        </a:p>
      </dgm:t>
    </dgm:pt>
    <dgm:pt modelId="{C1604283-020C-4A84-B173-3ECFCC1513E6}" type="sibTrans" cxnId="{35126E93-6967-437D-B06D-089FADD858AB}">
      <dgm:prSet/>
      <dgm:spPr/>
      <dgm:t>
        <a:bodyPr/>
        <a:lstStyle/>
        <a:p>
          <a:endParaRPr lang="en-US"/>
        </a:p>
      </dgm:t>
    </dgm:pt>
    <dgm:pt modelId="{ED7A1256-436D-477E-B788-A80D053A03E3}" type="pres">
      <dgm:prSet presAssocID="{3F478046-B56B-48AF-ACA4-D1288A5733A9}" presName="root" presStyleCnt="0">
        <dgm:presLayoutVars>
          <dgm:dir/>
          <dgm:resizeHandles val="exact"/>
        </dgm:presLayoutVars>
      </dgm:prSet>
      <dgm:spPr/>
    </dgm:pt>
    <dgm:pt modelId="{473A0F81-13E9-469D-AC87-9F0E60B45FC8}" type="pres">
      <dgm:prSet presAssocID="{3F478046-B56B-48AF-ACA4-D1288A5733A9}" presName="container" presStyleCnt="0">
        <dgm:presLayoutVars>
          <dgm:dir/>
          <dgm:resizeHandles val="exact"/>
        </dgm:presLayoutVars>
      </dgm:prSet>
      <dgm:spPr/>
    </dgm:pt>
    <dgm:pt modelId="{ED237B70-AD15-47D2-9785-3EA2C80CA872}" type="pres">
      <dgm:prSet presAssocID="{1416D4BE-6297-4B32-AE58-5618942F45F1}" presName="compNode" presStyleCnt="0"/>
      <dgm:spPr/>
    </dgm:pt>
    <dgm:pt modelId="{486AFDC7-E8E3-4A42-BFDF-D84C2AABD8C4}" type="pres">
      <dgm:prSet presAssocID="{1416D4BE-6297-4B32-AE58-5618942F45F1}" presName="iconBgRect" presStyleLbl="bgShp" presStyleIdx="0" presStyleCnt="7"/>
      <dgm:spPr/>
    </dgm:pt>
    <dgm:pt modelId="{A59D7758-BAFB-40AF-8C06-971DB0929BB5}" type="pres">
      <dgm:prSet presAssocID="{1416D4BE-6297-4B32-AE58-5618942F45F1}" presName="iconRect" presStyleLbl="node1" presStyleIdx="0" presStyleCnt="7" custScaleX="776679" custScaleY="668833"/>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a:noFill/>
        </a:ln>
      </dgm:spPr>
    </dgm:pt>
    <dgm:pt modelId="{D0CBFD6B-0E95-4A4B-A70D-09ED52A42E04}" type="pres">
      <dgm:prSet presAssocID="{1416D4BE-6297-4B32-AE58-5618942F45F1}" presName="spaceRect" presStyleCnt="0"/>
      <dgm:spPr/>
    </dgm:pt>
    <dgm:pt modelId="{24CD6C6F-6241-425E-90DC-92E98E9AB77E}" type="pres">
      <dgm:prSet presAssocID="{1416D4BE-6297-4B32-AE58-5618942F45F1}" presName="textRect" presStyleLbl="revTx" presStyleIdx="0" presStyleCnt="7">
        <dgm:presLayoutVars>
          <dgm:chMax val="1"/>
          <dgm:chPref val="1"/>
        </dgm:presLayoutVars>
      </dgm:prSet>
      <dgm:spPr/>
    </dgm:pt>
    <dgm:pt modelId="{08395066-2EF8-4526-A359-B22CD045671D}" type="pres">
      <dgm:prSet presAssocID="{35144FF0-E2FA-42D8-A6A8-AB4DEB93E644}" presName="sibTrans" presStyleLbl="sibTrans2D1" presStyleIdx="0" presStyleCnt="0"/>
      <dgm:spPr/>
    </dgm:pt>
    <dgm:pt modelId="{A809F3E8-D611-40C5-B30A-8C4FDB77EF72}" type="pres">
      <dgm:prSet presAssocID="{8BCC7853-9F09-47DB-9AC7-0B03C0F6E9A0}" presName="compNode" presStyleCnt="0"/>
      <dgm:spPr/>
    </dgm:pt>
    <dgm:pt modelId="{114A90E7-359E-4DE4-BAC4-A83C2E73FE8E}" type="pres">
      <dgm:prSet presAssocID="{8BCC7853-9F09-47DB-9AC7-0B03C0F6E9A0}" presName="iconBgRect" presStyleLbl="bgShp" presStyleIdx="1" presStyleCnt="7"/>
      <dgm:spPr/>
    </dgm:pt>
    <dgm:pt modelId="{9B28D450-1309-465F-8F43-CBFC7768DCDC}" type="pres">
      <dgm:prSet presAssocID="{8BCC7853-9F09-47DB-9AC7-0B03C0F6E9A0}" presName="iconRect" presStyleLbl="node1" presStyleIdx="1" presStyleCnt="7"/>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Libros"/>
        </a:ext>
      </dgm:extLst>
    </dgm:pt>
    <dgm:pt modelId="{ED712948-5B6F-40A9-901D-D9D07AC26B25}" type="pres">
      <dgm:prSet presAssocID="{8BCC7853-9F09-47DB-9AC7-0B03C0F6E9A0}" presName="spaceRect" presStyleCnt="0"/>
      <dgm:spPr/>
    </dgm:pt>
    <dgm:pt modelId="{19630F49-0FDD-4814-B9BD-254D4B826294}" type="pres">
      <dgm:prSet presAssocID="{8BCC7853-9F09-47DB-9AC7-0B03C0F6E9A0}" presName="textRect" presStyleLbl="revTx" presStyleIdx="1" presStyleCnt="7">
        <dgm:presLayoutVars>
          <dgm:chMax val="1"/>
          <dgm:chPref val="1"/>
        </dgm:presLayoutVars>
      </dgm:prSet>
      <dgm:spPr/>
    </dgm:pt>
    <dgm:pt modelId="{1CCD90D3-5607-4F99-BD69-29C9A47E120F}" type="pres">
      <dgm:prSet presAssocID="{56C51113-E6A4-4830-B656-45F052BB995A}" presName="sibTrans" presStyleLbl="sibTrans2D1" presStyleIdx="0" presStyleCnt="0"/>
      <dgm:spPr/>
    </dgm:pt>
    <dgm:pt modelId="{A05DD575-52E3-48A7-99FE-B35DE9A29E26}" type="pres">
      <dgm:prSet presAssocID="{657CB69A-5495-479E-9B6B-BA3594C350B0}" presName="compNode" presStyleCnt="0"/>
      <dgm:spPr/>
    </dgm:pt>
    <dgm:pt modelId="{90F13F20-3E09-4CB0-9447-70FE883B2F75}" type="pres">
      <dgm:prSet presAssocID="{657CB69A-5495-479E-9B6B-BA3594C350B0}" presName="iconBgRect" presStyleLbl="bgShp" presStyleIdx="2" presStyleCnt="7"/>
      <dgm:spPr/>
    </dgm:pt>
    <dgm:pt modelId="{36174802-6BB4-46B1-AC3D-7058C6774D30}" type="pres">
      <dgm:prSet presAssocID="{657CB69A-5495-479E-9B6B-BA3594C350B0}" presName="iconRect" presStyleLbl="node1" presStyleIdx="2" presStyleCnt="7"/>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Head with Gears"/>
        </a:ext>
      </dgm:extLst>
    </dgm:pt>
    <dgm:pt modelId="{425BBF08-1E98-4641-B2F4-0523BC27A0AA}" type="pres">
      <dgm:prSet presAssocID="{657CB69A-5495-479E-9B6B-BA3594C350B0}" presName="spaceRect" presStyleCnt="0"/>
      <dgm:spPr/>
    </dgm:pt>
    <dgm:pt modelId="{C8D26ABD-7CF5-4723-9028-EB94C12AB55E}" type="pres">
      <dgm:prSet presAssocID="{657CB69A-5495-479E-9B6B-BA3594C350B0}" presName="textRect" presStyleLbl="revTx" presStyleIdx="2" presStyleCnt="7">
        <dgm:presLayoutVars>
          <dgm:chMax val="1"/>
          <dgm:chPref val="1"/>
        </dgm:presLayoutVars>
      </dgm:prSet>
      <dgm:spPr/>
    </dgm:pt>
    <dgm:pt modelId="{C117B654-CE54-4A49-9AB0-EE11D53B314A}" type="pres">
      <dgm:prSet presAssocID="{EFF07298-3B78-4AA8-A309-C1BE0C611752}" presName="sibTrans" presStyleLbl="sibTrans2D1" presStyleIdx="0" presStyleCnt="0"/>
      <dgm:spPr/>
    </dgm:pt>
    <dgm:pt modelId="{C3A30F43-1B3E-44AE-B92A-A30D5ADE41EE}" type="pres">
      <dgm:prSet presAssocID="{0A88FC25-377F-4038-8D9F-8E41544E6EF0}" presName="compNode" presStyleCnt="0"/>
      <dgm:spPr/>
    </dgm:pt>
    <dgm:pt modelId="{9E10C884-183D-4274-B200-4983926A04D6}" type="pres">
      <dgm:prSet presAssocID="{0A88FC25-377F-4038-8D9F-8E41544E6EF0}" presName="iconBgRect" presStyleLbl="bgShp" presStyleIdx="3" presStyleCnt="7"/>
      <dgm:spPr/>
    </dgm:pt>
    <dgm:pt modelId="{655AA130-E9ED-45B4-B41E-97DA585E00CA}" type="pres">
      <dgm:prSet presAssocID="{0A88FC25-377F-4038-8D9F-8E41544E6EF0}" presName="iconRect" presStyleLbl="node1" presStyleIdx="3" presStyleCnt="7"/>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Apretón de manos"/>
        </a:ext>
      </dgm:extLst>
    </dgm:pt>
    <dgm:pt modelId="{4DBF7B4D-AE2D-438F-BF37-4DFE64A34757}" type="pres">
      <dgm:prSet presAssocID="{0A88FC25-377F-4038-8D9F-8E41544E6EF0}" presName="spaceRect" presStyleCnt="0"/>
      <dgm:spPr/>
    </dgm:pt>
    <dgm:pt modelId="{8B5E6D0A-F154-441B-B4ED-A35D05590A30}" type="pres">
      <dgm:prSet presAssocID="{0A88FC25-377F-4038-8D9F-8E41544E6EF0}" presName="textRect" presStyleLbl="revTx" presStyleIdx="3" presStyleCnt="7">
        <dgm:presLayoutVars>
          <dgm:chMax val="1"/>
          <dgm:chPref val="1"/>
        </dgm:presLayoutVars>
      </dgm:prSet>
      <dgm:spPr/>
    </dgm:pt>
    <dgm:pt modelId="{9B75A0DA-4768-4DEE-ACBA-770F9A3023CD}" type="pres">
      <dgm:prSet presAssocID="{0F144B7C-5192-4F2B-A59A-FB8361621ADE}" presName="sibTrans" presStyleLbl="sibTrans2D1" presStyleIdx="0" presStyleCnt="0"/>
      <dgm:spPr/>
    </dgm:pt>
    <dgm:pt modelId="{8F69CB89-2637-4C2C-894A-792614EE629C}" type="pres">
      <dgm:prSet presAssocID="{04D49A84-7951-4E7A-931A-BDF49471CEB5}" presName="compNode" presStyleCnt="0"/>
      <dgm:spPr/>
    </dgm:pt>
    <dgm:pt modelId="{4E6DED40-4031-4E5D-A454-941EE6F67F14}" type="pres">
      <dgm:prSet presAssocID="{04D49A84-7951-4E7A-931A-BDF49471CEB5}" presName="iconBgRect" presStyleLbl="bgShp" presStyleIdx="4" presStyleCnt="7"/>
      <dgm:spPr/>
    </dgm:pt>
    <dgm:pt modelId="{2155CA50-DDF8-4364-B5F3-F12053E4B538}" type="pres">
      <dgm:prSet presAssocID="{04D49A84-7951-4E7A-931A-BDF49471CEB5}" presName="iconRect" presStyleLbl="node1" presStyleIdx="4" presStyleCnt="7"/>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Chateo"/>
        </a:ext>
      </dgm:extLst>
    </dgm:pt>
    <dgm:pt modelId="{E6B1EE42-FFA2-4C93-9606-F0566FD3F121}" type="pres">
      <dgm:prSet presAssocID="{04D49A84-7951-4E7A-931A-BDF49471CEB5}" presName="spaceRect" presStyleCnt="0"/>
      <dgm:spPr/>
    </dgm:pt>
    <dgm:pt modelId="{0E925B2A-2A68-49AF-A3E0-2829FF3505E6}" type="pres">
      <dgm:prSet presAssocID="{04D49A84-7951-4E7A-931A-BDF49471CEB5}" presName="textRect" presStyleLbl="revTx" presStyleIdx="4" presStyleCnt="7" custScaleX="104422">
        <dgm:presLayoutVars>
          <dgm:chMax val="1"/>
          <dgm:chPref val="1"/>
        </dgm:presLayoutVars>
      </dgm:prSet>
      <dgm:spPr/>
    </dgm:pt>
    <dgm:pt modelId="{BF39F4DC-B8DB-4523-ACBD-E150C4D52365}" type="pres">
      <dgm:prSet presAssocID="{F69473E3-8B43-4917-A5F1-87A4AE9C6A6A}" presName="sibTrans" presStyleLbl="sibTrans2D1" presStyleIdx="0" presStyleCnt="0"/>
      <dgm:spPr/>
    </dgm:pt>
    <dgm:pt modelId="{0E5B51DF-DBBF-4586-8113-6B91E100F052}" type="pres">
      <dgm:prSet presAssocID="{CCE20D5B-D5B4-4649-87EB-D2A4B8BB6222}" presName="compNode" presStyleCnt="0"/>
      <dgm:spPr/>
    </dgm:pt>
    <dgm:pt modelId="{FEA4FC2E-75A9-4950-B9D4-6EA9A88A6B1A}" type="pres">
      <dgm:prSet presAssocID="{CCE20D5B-D5B4-4649-87EB-D2A4B8BB6222}" presName="iconBgRect" presStyleLbl="bgShp" presStyleIdx="5" presStyleCnt="7"/>
      <dgm:spPr/>
    </dgm:pt>
    <dgm:pt modelId="{651EEECF-5979-4865-AE6A-E83191DD8BDF}" type="pres">
      <dgm:prSet presAssocID="{CCE20D5B-D5B4-4649-87EB-D2A4B8BB6222}" presName="iconRect" presStyleLbl="node1" presStyleIdx="5" presStyleCnt="7"/>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dgm:spPr>
      <dgm:extLst>
        <a:ext uri="{E40237B7-FDA0-4F09-8148-C483321AD2D9}">
          <dgm14:cNvPr xmlns:dgm14="http://schemas.microsoft.com/office/drawing/2010/diagram" id="0" name="" descr="Light Bulb and Gear"/>
        </a:ext>
      </dgm:extLst>
    </dgm:pt>
    <dgm:pt modelId="{10C93172-2FB7-4565-9436-76A399CDEEB9}" type="pres">
      <dgm:prSet presAssocID="{CCE20D5B-D5B4-4649-87EB-D2A4B8BB6222}" presName="spaceRect" presStyleCnt="0"/>
      <dgm:spPr/>
    </dgm:pt>
    <dgm:pt modelId="{027FC4ED-E817-425F-BB98-1D8937DB73C1}" type="pres">
      <dgm:prSet presAssocID="{CCE20D5B-D5B4-4649-87EB-D2A4B8BB6222}" presName="textRect" presStyleLbl="revTx" presStyleIdx="5" presStyleCnt="7" custScaleX="108231">
        <dgm:presLayoutVars>
          <dgm:chMax val="1"/>
          <dgm:chPref val="1"/>
        </dgm:presLayoutVars>
      </dgm:prSet>
      <dgm:spPr/>
    </dgm:pt>
    <dgm:pt modelId="{0F7E5DA2-8C45-46F2-934E-E479ABDBF4CE}" type="pres">
      <dgm:prSet presAssocID="{15FAACA3-7BF0-4932-9D26-651AFEEA759E}" presName="sibTrans" presStyleLbl="sibTrans2D1" presStyleIdx="0" presStyleCnt="0"/>
      <dgm:spPr/>
    </dgm:pt>
    <dgm:pt modelId="{A0104FDB-BF11-4DF1-8775-F696E774E83C}" type="pres">
      <dgm:prSet presAssocID="{19B6DB8F-6F41-4424-BCE6-909BA419A1FB}" presName="compNode" presStyleCnt="0"/>
      <dgm:spPr/>
    </dgm:pt>
    <dgm:pt modelId="{67B27267-D44E-4470-9990-D88ED11AF3DC}" type="pres">
      <dgm:prSet presAssocID="{19B6DB8F-6F41-4424-BCE6-909BA419A1FB}" presName="iconBgRect" presStyleLbl="bgShp" presStyleIdx="6" presStyleCnt="7"/>
      <dgm:spPr/>
    </dgm:pt>
    <dgm:pt modelId="{E9F7BCCB-1E53-4B20-8435-97959A0F1A1B}" type="pres">
      <dgm:prSet presAssocID="{19B6DB8F-6F41-4424-BCE6-909BA419A1FB}" presName="iconRect" presStyleLbl="node1" presStyleIdx="6" presStyleCnt="7"/>
      <dgm:spPr>
        <a:blipFill>
          <a:blip xmlns:r="http://schemas.openxmlformats.org/officeDocument/2006/relationships"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a:ln>
          <a:noFill/>
        </a:ln>
      </dgm:spPr>
      <dgm:extLst>
        <a:ext uri="{E40237B7-FDA0-4F09-8148-C483321AD2D9}">
          <dgm14:cNvPr xmlns:dgm14="http://schemas.microsoft.com/office/drawing/2010/diagram" id="0" name="" descr="Diana"/>
        </a:ext>
      </dgm:extLst>
    </dgm:pt>
    <dgm:pt modelId="{4849135C-EA5F-465F-A2A0-912FD5A9ADCD}" type="pres">
      <dgm:prSet presAssocID="{19B6DB8F-6F41-4424-BCE6-909BA419A1FB}" presName="spaceRect" presStyleCnt="0"/>
      <dgm:spPr/>
    </dgm:pt>
    <dgm:pt modelId="{6CF900FC-CD74-4AE2-BFB0-2697789EC5DF}" type="pres">
      <dgm:prSet presAssocID="{19B6DB8F-6F41-4424-BCE6-909BA419A1FB}" presName="textRect" presStyleLbl="revTx" presStyleIdx="6" presStyleCnt="7">
        <dgm:presLayoutVars>
          <dgm:chMax val="1"/>
          <dgm:chPref val="1"/>
        </dgm:presLayoutVars>
      </dgm:prSet>
      <dgm:spPr/>
    </dgm:pt>
  </dgm:ptLst>
  <dgm:cxnLst>
    <dgm:cxn modelId="{D4DA1001-1618-4F6B-8517-7ABFE7D7680D}" srcId="{3F478046-B56B-48AF-ACA4-D1288A5733A9}" destId="{8BCC7853-9F09-47DB-9AC7-0B03C0F6E9A0}" srcOrd="1" destOrd="0" parTransId="{89392050-4290-42DF-B155-A47601B30504}" sibTransId="{56C51113-E6A4-4830-B656-45F052BB995A}"/>
    <dgm:cxn modelId="{98BC1E02-F3B7-45FE-84B7-10464DF523EF}" type="presOf" srcId="{657CB69A-5495-479E-9B6B-BA3594C350B0}" destId="{C8D26ABD-7CF5-4723-9028-EB94C12AB55E}" srcOrd="0" destOrd="0" presId="urn:microsoft.com/office/officeart/2018/2/layout/IconCircleList"/>
    <dgm:cxn modelId="{15D4C90F-DD06-46D6-AF85-4461E4EABD8E}" type="presOf" srcId="{56C51113-E6A4-4830-B656-45F052BB995A}" destId="{1CCD90D3-5607-4F99-BD69-29C9A47E120F}" srcOrd="0" destOrd="0" presId="urn:microsoft.com/office/officeart/2018/2/layout/IconCircleList"/>
    <dgm:cxn modelId="{7283EC17-C679-4FAA-9A81-2A12A65F4A23}" srcId="{3F478046-B56B-48AF-ACA4-D1288A5733A9}" destId="{657CB69A-5495-479E-9B6B-BA3594C350B0}" srcOrd="2" destOrd="0" parTransId="{8082D829-F7D4-4106-8C70-F289755EE17D}" sibTransId="{EFF07298-3B78-4AA8-A309-C1BE0C611752}"/>
    <dgm:cxn modelId="{C2BC2828-64F5-4BEB-9F2E-1B07F2B0C76A}" type="presOf" srcId="{35144FF0-E2FA-42D8-A6A8-AB4DEB93E644}" destId="{08395066-2EF8-4526-A359-B22CD045671D}" srcOrd="0" destOrd="0" presId="urn:microsoft.com/office/officeart/2018/2/layout/IconCircleList"/>
    <dgm:cxn modelId="{76B69C32-ADD4-46F3-BFF8-FCF4008FA639}" type="presOf" srcId="{3F478046-B56B-48AF-ACA4-D1288A5733A9}" destId="{ED7A1256-436D-477E-B788-A80D053A03E3}" srcOrd="0" destOrd="0" presId="urn:microsoft.com/office/officeart/2018/2/layout/IconCircleList"/>
    <dgm:cxn modelId="{0107C53D-53AF-4B18-8ABE-A5C325F5AADB}" type="presOf" srcId="{0F144B7C-5192-4F2B-A59A-FB8361621ADE}" destId="{9B75A0DA-4768-4DEE-ACBA-770F9A3023CD}" srcOrd="0" destOrd="0" presId="urn:microsoft.com/office/officeart/2018/2/layout/IconCircleList"/>
    <dgm:cxn modelId="{51CD4965-D01F-4E12-B1F1-479B1DA6E11A}" type="presOf" srcId="{19B6DB8F-6F41-4424-BCE6-909BA419A1FB}" destId="{6CF900FC-CD74-4AE2-BFB0-2697789EC5DF}" srcOrd="0" destOrd="0" presId="urn:microsoft.com/office/officeart/2018/2/layout/IconCircleList"/>
    <dgm:cxn modelId="{C141DF68-EA8F-4D82-9468-7D0265D59A4C}" srcId="{3F478046-B56B-48AF-ACA4-D1288A5733A9}" destId="{04D49A84-7951-4E7A-931A-BDF49471CEB5}" srcOrd="4" destOrd="0" parTransId="{4DB182D9-0836-4D59-BC74-5678C6403D4C}" sibTransId="{F69473E3-8B43-4917-A5F1-87A4AE9C6A6A}"/>
    <dgm:cxn modelId="{6FFB0054-1029-486C-8EC0-C3B8E67AB218}" type="presOf" srcId="{1416D4BE-6297-4B32-AE58-5618942F45F1}" destId="{24CD6C6F-6241-425E-90DC-92E98E9AB77E}" srcOrd="0" destOrd="0" presId="urn:microsoft.com/office/officeart/2018/2/layout/IconCircleList"/>
    <dgm:cxn modelId="{15771475-A76C-4989-8EDC-9CB6FD132939}" type="presOf" srcId="{04D49A84-7951-4E7A-931A-BDF49471CEB5}" destId="{0E925B2A-2A68-49AF-A3E0-2829FF3505E6}" srcOrd="0" destOrd="0" presId="urn:microsoft.com/office/officeart/2018/2/layout/IconCircleList"/>
    <dgm:cxn modelId="{27454F56-0E1B-46EC-AC6C-640C33737975}" srcId="{3F478046-B56B-48AF-ACA4-D1288A5733A9}" destId="{0A88FC25-377F-4038-8D9F-8E41544E6EF0}" srcOrd="3" destOrd="0" parTransId="{D8E69C8C-0AD5-4F13-8EB1-FADB98472112}" sibTransId="{0F144B7C-5192-4F2B-A59A-FB8361621ADE}"/>
    <dgm:cxn modelId="{97FEAA7B-3FA3-40C1-A20F-96C95DA5C645}" type="presOf" srcId="{EFF07298-3B78-4AA8-A309-C1BE0C611752}" destId="{C117B654-CE54-4A49-9AB0-EE11D53B314A}" srcOrd="0" destOrd="0" presId="urn:microsoft.com/office/officeart/2018/2/layout/IconCircleList"/>
    <dgm:cxn modelId="{EB284785-07D7-4DC1-BD33-E8F760680C9E}" type="presOf" srcId="{8BCC7853-9F09-47DB-9AC7-0B03C0F6E9A0}" destId="{19630F49-0FDD-4814-B9BD-254D4B826294}" srcOrd="0" destOrd="0" presId="urn:microsoft.com/office/officeart/2018/2/layout/IconCircleList"/>
    <dgm:cxn modelId="{97F2968D-4321-465A-AF30-8FB0E23C54EC}" type="presOf" srcId="{F69473E3-8B43-4917-A5F1-87A4AE9C6A6A}" destId="{BF39F4DC-B8DB-4523-ACBD-E150C4D52365}" srcOrd="0" destOrd="0" presId="urn:microsoft.com/office/officeart/2018/2/layout/IconCircleList"/>
    <dgm:cxn modelId="{35126E93-6967-437D-B06D-089FADD858AB}" srcId="{3F478046-B56B-48AF-ACA4-D1288A5733A9}" destId="{19B6DB8F-6F41-4424-BCE6-909BA419A1FB}" srcOrd="6" destOrd="0" parTransId="{B4E47A1A-A5FE-45AB-A405-FCE7C124A472}" sibTransId="{C1604283-020C-4A84-B173-3ECFCC1513E6}"/>
    <dgm:cxn modelId="{BB77C99A-8316-48D2-8C97-9A2B6E0E5C98}" srcId="{3F478046-B56B-48AF-ACA4-D1288A5733A9}" destId="{CCE20D5B-D5B4-4649-87EB-D2A4B8BB6222}" srcOrd="5" destOrd="0" parTransId="{B087A98D-C4BE-49CE-AF7F-6F906B876580}" sibTransId="{15FAACA3-7BF0-4932-9D26-651AFEEA759E}"/>
    <dgm:cxn modelId="{FC65D4A4-ED23-4A47-9A52-66269F6F38A4}" srcId="{3F478046-B56B-48AF-ACA4-D1288A5733A9}" destId="{1416D4BE-6297-4B32-AE58-5618942F45F1}" srcOrd="0" destOrd="0" parTransId="{CD3EFBBC-4494-405E-882A-B5A86D6B2EE7}" sibTransId="{35144FF0-E2FA-42D8-A6A8-AB4DEB93E644}"/>
    <dgm:cxn modelId="{BE85C9A6-F4BE-42C0-908D-B1404DB461DC}" type="presOf" srcId="{0A88FC25-377F-4038-8D9F-8E41544E6EF0}" destId="{8B5E6D0A-F154-441B-B4ED-A35D05590A30}" srcOrd="0" destOrd="0" presId="urn:microsoft.com/office/officeart/2018/2/layout/IconCircleList"/>
    <dgm:cxn modelId="{98C681C9-D930-46DF-9598-BE7E73C3E5A6}" type="presOf" srcId="{15FAACA3-7BF0-4932-9D26-651AFEEA759E}" destId="{0F7E5DA2-8C45-46F2-934E-E479ABDBF4CE}" srcOrd="0" destOrd="0" presId="urn:microsoft.com/office/officeart/2018/2/layout/IconCircleList"/>
    <dgm:cxn modelId="{A198B7CC-663C-47FD-9D5D-AA34443E850D}" type="presOf" srcId="{CCE20D5B-D5B4-4649-87EB-D2A4B8BB6222}" destId="{027FC4ED-E817-425F-BB98-1D8937DB73C1}" srcOrd="0" destOrd="0" presId="urn:microsoft.com/office/officeart/2018/2/layout/IconCircleList"/>
    <dgm:cxn modelId="{BBFD64E2-9C66-4C1D-980B-C1659560D311}" type="presParOf" srcId="{ED7A1256-436D-477E-B788-A80D053A03E3}" destId="{473A0F81-13E9-469D-AC87-9F0E60B45FC8}" srcOrd="0" destOrd="0" presId="urn:microsoft.com/office/officeart/2018/2/layout/IconCircleList"/>
    <dgm:cxn modelId="{D4BC8099-F3D8-4770-8745-55CD394F77F3}" type="presParOf" srcId="{473A0F81-13E9-469D-AC87-9F0E60B45FC8}" destId="{ED237B70-AD15-47D2-9785-3EA2C80CA872}" srcOrd="0" destOrd="0" presId="urn:microsoft.com/office/officeart/2018/2/layout/IconCircleList"/>
    <dgm:cxn modelId="{C6C51853-35A2-4698-9A23-29BFEAC64485}" type="presParOf" srcId="{ED237B70-AD15-47D2-9785-3EA2C80CA872}" destId="{486AFDC7-E8E3-4A42-BFDF-D84C2AABD8C4}" srcOrd="0" destOrd="0" presId="urn:microsoft.com/office/officeart/2018/2/layout/IconCircleList"/>
    <dgm:cxn modelId="{B2512F12-B096-4952-B835-5CA37D679E12}" type="presParOf" srcId="{ED237B70-AD15-47D2-9785-3EA2C80CA872}" destId="{A59D7758-BAFB-40AF-8C06-971DB0929BB5}" srcOrd="1" destOrd="0" presId="urn:microsoft.com/office/officeart/2018/2/layout/IconCircleList"/>
    <dgm:cxn modelId="{E6A05468-2ACF-43EE-A2AB-FFB1521DEACD}" type="presParOf" srcId="{ED237B70-AD15-47D2-9785-3EA2C80CA872}" destId="{D0CBFD6B-0E95-4A4B-A70D-09ED52A42E04}" srcOrd="2" destOrd="0" presId="urn:microsoft.com/office/officeart/2018/2/layout/IconCircleList"/>
    <dgm:cxn modelId="{FE569EB7-C12C-4DD3-8D3D-D370A65D05BA}" type="presParOf" srcId="{ED237B70-AD15-47D2-9785-3EA2C80CA872}" destId="{24CD6C6F-6241-425E-90DC-92E98E9AB77E}" srcOrd="3" destOrd="0" presId="urn:microsoft.com/office/officeart/2018/2/layout/IconCircleList"/>
    <dgm:cxn modelId="{D7FA1A90-9DBF-45F5-A8E5-FA981CFEAF47}" type="presParOf" srcId="{473A0F81-13E9-469D-AC87-9F0E60B45FC8}" destId="{08395066-2EF8-4526-A359-B22CD045671D}" srcOrd="1" destOrd="0" presId="urn:microsoft.com/office/officeart/2018/2/layout/IconCircleList"/>
    <dgm:cxn modelId="{269A7BC1-6651-4718-8A4F-C4FD0AD1F69E}" type="presParOf" srcId="{473A0F81-13E9-469D-AC87-9F0E60B45FC8}" destId="{A809F3E8-D611-40C5-B30A-8C4FDB77EF72}" srcOrd="2" destOrd="0" presId="urn:microsoft.com/office/officeart/2018/2/layout/IconCircleList"/>
    <dgm:cxn modelId="{8381E1EC-7278-4913-A9C2-C197E61F3F2F}" type="presParOf" srcId="{A809F3E8-D611-40C5-B30A-8C4FDB77EF72}" destId="{114A90E7-359E-4DE4-BAC4-A83C2E73FE8E}" srcOrd="0" destOrd="0" presId="urn:microsoft.com/office/officeart/2018/2/layout/IconCircleList"/>
    <dgm:cxn modelId="{B73537A4-F586-472F-9CAD-D02AE32DA9C9}" type="presParOf" srcId="{A809F3E8-D611-40C5-B30A-8C4FDB77EF72}" destId="{9B28D450-1309-465F-8F43-CBFC7768DCDC}" srcOrd="1" destOrd="0" presId="urn:microsoft.com/office/officeart/2018/2/layout/IconCircleList"/>
    <dgm:cxn modelId="{36A043A9-E243-403E-8874-D4B4216BB2F4}" type="presParOf" srcId="{A809F3E8-D611-40C5-B30A-8C4FDB77EF72}" destId="{ED712948-5B6F-40A9-901D-D9D07AC26B25}" srcOrd="2" destOrd="0" presId="urn:microsoft.com/office/officeart/2018/2/layout/IconCircleList"/>
    <dgm:cxn modelId="{780BC787-64C2-459B-9077-C4B2E221348B}" type="presParOf" srcId="{A809F3E8-D611-40C5-B30A-8C4FDB77EF72}" destId="{19630F49-0FDD-4814-B9BD-254D4B826294}" srcOrd="3" destOrd="0" presId="urn:microsoft.com/office/officeart/2018/2/layout/IconCircleList"/>
    <dgm:cxn modelId="{1922D99D-7670-40CD-BB83-4B7A183CA36D}" type="presParOf" srcId="{473A0F81-13E9-469D-AC87-9F0E60B45FC8}" destId="{1CCD90D3-5607-4F99-BD69-29C9A47E120F}" srcOrd="3" destOrd="0" presId="urn:microsoft.com/office/officeart/2018/2/layout/IconCircleList"/>
    <dgm:cxn modelId="{BF2CD024-E749-43B8-9AEA-3EE7012096C9}" type="presParOf" srcId="{473A0F81-13E9-469D-AC87-9F0E60B45FC8}" destId="{A05DD575-52E3-48A7-99FE-B35DE9A29E26}" srcOrd="4" destOrd="0" presId="urn:microsoft.com/office/officeart/2018/2/layout/IconCircleList"/>
    <dgm:cxn modelId="{14411761-18B4-478D-B740-9D1EADD3310A}" type="presParOf" srcId="{A05DD575-52E3-48A7-99FE-B35DE9A29E26}" destId="{90F13F20-3E09-4CB0-9447-70FE883B2F75}" srcOrd="0" destOrd="0" presId="urn:microsoft.com/office/officeart/2018/2/layout/IconCircleList"/>
    <dgm:cxn modelId="{10126C69-9DB5-40AB-93D3-D7EAE1F0E81F}" type="presParOf" srcId="{A05DD575-52E3-48A7-99FE-B35DE9A29E26}" destId="{36174802-6BB4-46B1-AC3D-7058C6774D30}" srcOrd="1" destOrd="0" presId="urn:microsoft.com/office/officeart/2018/2/layout/IconCircleList"/>
    <dgm:cxn modelId="{C9276390-78CC-43BB-809B-93813BE961ED}" type="presParOf" srcId="{A05DD575-52E3-48A7-99FE-B35DE9A29E26}" destId="{425BBF08-1E98-4641-B2F4-0523BC27A0AA}" srcOrd="2" destOrd="0" presId="urn:microsoft.com/office/officeart/2018/2/layout/IconCircleList"/>
    <dgm:cxn modelId="{EA8FD916-BE3A-4677-B111-48B036A825BD}" type="presParOf" srcId="{A05DD575-52E3-48A7-99FE-B35DE9A29E26}" destId="{C8D26ABD-7CF5-4723-9028-EB94C12AB55E}" srcOrd="3" destOrd="0" presId="urn:microsoft.com/office/officeart/2018/2/layout/IconCircleList"/>
    <dgm:cxn modelId="{5138687F-75CC-4E16-8AC6-4002C37EF79E}" type="presParOf" srcId="{473A0F81-13E9-469D-AC87-9F0E60B45FC8}" destId="{C117B654-CE54-4A49-9AB0-EE11D53B314A}" srcOrd="5" destOrd="0" presId="urn:microsoft.com/office/officeart/2018/2/layout/IconCircleList"/>
    <dgm:cxn modelId="{6F5A5615-8672-4BF2-9D30-A542C33F9EFB}" type="presParOf" srcId="{473A0F81-13E9-469D-AC87-9F0E60B45FC8}" destId="{C3A30F43-1B3E-44AE-B92A-A30D5ADE41EE}" srcOrd="6" destOrd="0" presId="urn:microsoft.com/office/officeart/2018/2/layout/IconCircleList"/>
    <dgm:cxn modelId="{4EFF6E87-05B9-49F2-8F97-B26D947447CC}" type="presParOf" srcId="{C3A30F43-1B3E-44AE-B92A-A30D5ADE41EE}" destId="{9E10C884-183D-4274-B200-4983926A04D6}" srcOrd="0" destOrd="0" presId="urn:microsoft.com/office/officeart/2018/2/layout/IconCircleList"/>
    <dgm:cxn modelId="{764DB1D7-0FA5-4A25-A4AE-AD291A9496C8}" type="presParOf" srcId="{C3A30F43-1B3E-44AE-B92A-A30D5ADE41EE}" destId="{655AA130-E9ED-45B4-B41E-97DA585E00CA}" srcOrd="1" destOrd="0" presId="urn:microsoft.com/office/officeart/2018/2/layout/IconCircleList"/>
    <dgm:cxn modelId="{A4443D6D-4CE4-40D2-8F5C-8B82981A72B5}" type="presParOf" srcId="{C3A30F43-1B3E-44AE-B92A-A30D5ADE41EE}" destId="{4DBF7B4D-AE2D-438F-BF37-4DFE64A34757}" srcOrd="2" destOrd="0" presId="urn:microsoft.com/office/officeart/2018/2/layout/IconCircleList"/>
    <dgm:cxn modelId="{25430FFE-C31B-468E-96CE-567F798A1F4E}" type="presParOf" srcId="{C3A30F43-1B3E-44AE-B92A-A30D5ADE41EE}" destId="{8B5E6D0A-F154-441B-B4ED-A35D05590A30}" srcOrd="3" destOrd="0" presId="urn:microsoft.com/office/officeart/2018/2/layout/IconCircleList"/>
    <dgm:cxn modelId="{8209F61A-DCC2-4171-9589-6557C1C42A30}" type="presParOf" srcId="{473A0F81-13E9-469D-AC87-9F0E60B45FC8}" destId="{9B75A0DA-4768-4DEE-ACBA-770F9A3023CD}" srcOrd="7" destOrd="0" presId="urn:microsoft.com/office/officeart/2018/2/layout/IconCircleList"/>
    <dgm:cxn modelId="{25F3067F-EADF-4FF1-B323-2898766B9E64}" type="presParOf" srcId="{473A0F81-13E9-469D-AC87-9F0E60B45FC8}" destId="{8F69CB89-2637-4C2C-894A-792614EE629C}" srcOrd="8" destOrd="0" presId="urn:microsoft.com/office/officeart/2018/2/layout/IconCircleList"/>
    <dgm:cxn modelId="{8B4FBC4E-5178-428E-A36D-01202B202F70}" type="presParOf" srcId="{8F69CB89-2637-4C2C-894A-792614EE629C}" destId="{4E6DED40-4031-4E5D-A454-941EE6F67F14}" srcOrd="0" destOrd="0" presId="urn:microsoft.com/office/officeart/2018/2/layout/IconCircleList"/>
    <dgm:cxn modelId="{FEFDC0BD-0AE2-4C3B-9EB7-9023876AA037}" type="presParOf" srcId="{8F69CB89-2637-4C2C-894A-792614EE629C}" destId="{2155CA50-DDF8-4364-B5F3-F12053E4B538}" srcOrd="1" destOrd="0" presId="urn:microsoft.com/office/officeart/2018/2/layout/IconCircleList"/>
    <dgm:cxn modelId="{A7629240-9A65-437D-B23E-6BA680A1B536}" type="presParOf" srcId="{8F69CB89-2637-4C2C-894A-792614EE629C}" destId="{E6B1EE42-FFA2-4C93-9606-F0566FD3F121}" srcOrd="2" destOrd="0" presId="urn:microsoft.com/office/officeart/2018/2/layout/IconCircleList"/>
    <dgm:cxn modelId="{CE572072-3045-41BC-A8F8-BE28F5A1E0FC}" type="presParOf" srcId="{8F69CB89-2637-4C2C-894A-792614EE629C}" destId="{0E925B2A-2A68-49AF-A3E0-2829FF3505E6}" srcOrd="3" destOrd="0" presId="urn:microsoft.com/office/officeart/2018/2/layout/IconCircleList"/>
    <dgm:cxn modelId="{2279D602-C37A-4003-BEDB-974A407C98D2}" type="presParOf" srcId="{473A0F81-13E9-469D-AC87-9F0E60B45FC8}" destId="{BF39F4DC-B8DB-4523-ACBD-E150C4D52365}" srcOrd="9" destOrd="0" presId="urn:microsoft.com/office/officeart/2018/2/layout/IconCircleList"/>
    <dgm:cxn modelId="{515BD835-1636-455D-9903-A095DC2F6CD9}" type="presParOf" srcId="{473A0F81-13E9-469D-AC87-9F0E60B45FC8}" destId="{0E5B51DF-DBBF-4586-8113-6B91E100F052}" srcOrd="10" destOrd="0" presId="urn:microsoft.com/office/officeart/2018/2/layout/IconCircleList"/>
    <dgm:cxn modelId="{E9E5AF4B-7F74-4EDC-8286-F472C4B7D382}" type="presParOf" srcId="{0E5B51DF-DBBF-4586-8113-6B91E100F052}" destId="{FEA4FC2E-75A9-4950-B9D4-6EA9A88A6B1A}" srcOrd="0" destOrd="0" presId="urn:microsoft.com/office/officeart/2018/2/layout/IconCircleList"/>
    <dgm:cxn modelId="{C8376FAF-1B9F-467D-A1FC-285464DBE15C}" type="presParOf" srcId="{0E5B51DF-DBBF-4586-8113-6B91E100F052}" destId="{651EEECF-5979-4865-AE6A-E83191DD8BDF}" srcOrd="1" destOrd="0" presId="urn:microsoft.com/office/officeart/2018/2/layout/IconCircleList"/>
    <dgm:cxn modelId="{DA8240ED-D8B6-4B4A-B305-CE41B305DC04}" type="presParOf" srcId="{0E5B51DF-DBBF-4586-8113-6B91E100F052}" destId="{10C93172-2FB7-4565-9436-76A399CDEEB9}" srcOrd="2" destOrd="0" presId="urn:microsoft.com/office/officeart/2018/2/layout/IconCircleList"/>
    <dgm:cxn modelId="{028C7B0A-759A-4BCD-B677-063E5D55369C}" type="presParOf" srcId="{0E5B51DF-DBBF-4586-8113-6B91E100F052}" destId="{027FC4ED-E817-425F-BB98-1D8937DB73C1}" srcOrd="3" destOrd="0" presId="urn:microsoft.com/office/officeart/2018/2/layout/IconCircleList"/>
    <dgm:cxn modelId="{042A8C79-0151-4EF0-B113-D96B4BDDD164}" type="presParOf" srcId="{473A0F81-13E9-469D-AC87-9F0E60B45FC8}" destId="{0F7E5DA2-8C45-46F2-934E-E479ABDBF4CE}" srcOrd="11" destOrd="0" presId="urn:microsoft.com/office/officeart/2018/2/layout/IconCircleList"/>
    <dgm:cxn modelId="{ADCC729F-327C-4F2C-BD41-BFF06376645A}" type="presParOf" srcId="{473A0F81-13E9-469D-AC87-9F0E60B45FC8}" destId="{A0104FDB-BF11-4DF1-8775-F696E774E83C}" srcOrd="12" destOrd="0" presId="urn:microsoft.com/office/officeart/2018/2/layout/IconCircleList"/>
    <dgm:cxn modelId="{70E7D11A-CB8C-41D6-855E-44E7E9076591}" type="presParOf" srcId="{A0104FDB-BF11-4DF1-8775-F696E774E83C}" destId="{67B27267-D44E-4470-9990-D88ED11AF3DC}" srcOrd="0" destOrd="0" presId="urn:microsoft.com/office/officeart/2018/2/layout/IconCircleList"/>
    <dgm:cxn modelId="{1BD9177C-BCEE-4575-A921-139F5592292D}" type="presParOf" srcId="{A0104FDB-BF11-4DF1-8775-F696E774E83C}" destId="{E9F7BCCB-1E53-4B20-8435-97959A0F1A1B}" srcOrd="1" destOrd="0" presId="urn:microsoft.com/office/officeart/2018/2/layout/IconCircleList"/>
    <dgm:cxn modelId="{92055AF5-A27F-40A4-9F93-F8F962FE1393}" type="presParOf" srcId="{A0104FDB-BF11-4DF1-8775-F696E774E83C}" destId="{4849135C-EA5F-465F-A2A0-912FD5A9ADCD}" srcOrd="2" destOrd="0" presId="urn:microsoft.com/office/officeart/2018/2/layout/IconCircleList"/>
    <dgm:cxn modelId="{8B6B0E19-3456-4AE9-9613-35DF563AC317}" type="presParOf" srcId="{A0104FDB-BF11-4DF1-8775-F696E774E83C}" destId="{6CF900FC-CD74-4AE2-BFB0-2697789EC5DF}" srcOrd="3" destOrd="0" presId="urn:microsoft.com/office/officeart/2018/2/layout/Icon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3693CE-CBD3-42CE-B787-EF680F3180BD}"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785CD163-53BA-445C-89F8-23B20EA102EE}">
      <dgm:prSet custT="1"/>
      <dgm:spPr/>
      <dgm:t>
        <a:bodyPr/>
        <a:lstStyle/>
        <a:p>
          <a:r>
            <a:rPr lang="es-ES" sz="1400" dirty="0">
              <a:solidFill>
                <a:schemeClr val="accent1">
                  <a:lumMod val="75000"/>
                </a:schemeClr>
              </a:solidFill>
              <a:latin typeface="Aptos" panose="020B0004020202020204" pitchFamily="34" charset="0"/>
            </a:rPr>
            <a:t>Realizando un diagnóstico integrado de la situación de los establecimientos del territorio</a:t>
          </a:r>
          <a:r>
            <a:rPr lang="es-ES" sz="1100" dirty="0">
              <a:solidFill>
                <a:schemeClr val="accent1">
                  <a:lumMod val="75000"/>
                </a:schemeClr>
              </a:solidFill>
            </a:rPr>
            <a:t>*. </a:t>
          </a:r>
          <a:endParaRPr lang="en-US" sz="1100" dirty="0">
            <a:solidFill>
              <a:schemeClr val="accent1">
                <a:lumMod val="75000"/>
              </a:schemeClr>
            </a:solidFill>
          </a:endParaRPr>
        </a:p>
      </dgm:t>
    </dgm:pt>
    <dgm:pt modelId="{E17A9427-7D7A-4BEE-886F-A042B739CB8D}" type="parTrans" cxnId="{7CABBAA9-1C35-4852-867A-0217710C0B6A}">
      <dgm:prSet/>
      <dgm:spPr/>
      <dgm:t>
        <a:bodyPr/>
        <a:lstStyle/>
        <a:p>
          <a:endParaRPr lang="en-US"/>
        </a:p>
      </dgm:t>
    </dgm:pt>
    <dgm:pt modelId="{4B8FBC9D-6828-4D36-B291-EBFF027BC6A1}" type="sibTrans" cxnId="{7CABBAA9-1C35-4852-867A-0217710C0B6A}">
      <dgm:prSet/>
      <dgm:spPr/>
      <dgm:t>
        <a:bodyPr/>
        <a:lstStyle/>
        <a:p>
          <a:endParaRPr lang="en-US"/>
        </a:p>
      </dgm:t>
    </dgm:pt>
    <dgm:pt modelId="{B09417B4-A235-428D-8B6F-D188864EDE4F}">
      <dgm:prSet custT="1"/>
      <dgm:spPr/>
      <dgm:t>
        <a:bodyPr/>
        <a:lstStyle/>
        <a:p>
          <a:r>
            <a:rPr lang="es-ES" sz="1400" dirty="0">
              <a:solidFill>
                <a:schemeClr val="accent1">
                  <a:lumMod val="75000"/>
                </a:schemeClr>
              </a:solidFill>
              <a:latin typeface="Aptos" panose="020B0004020202020204" pitchFamily="34" charset="0"/>
            </a:rPr>
            <a:t>Definiendo conjuntamente  criterios para el acompañamiento</a:t>
          </a:r>
          <a:r>
            <a:rPr lang="es-ES" sz="1200" dirty="0">
              <a:solidFill>
                <a:schemeClr val="accent1">
                  <a:lumMod val="75000"/>
                </a:schemeClr>
              </a:solidFill>
            </a:rPr>
            <a:t>.</a:t>
          </a:r>
          <a:endParaRPr lang="en-US" sz="1200" dirty="0">
            <a:solidFill>
              <a:schemeClr val="accent1">
                <a:lumMod val="75000"/>
              </a:schemeClr>
            </a:solidFill>
          </a:endParaRPr>
        </a:p>
      </dgm:t>
    </dgm:pt>
    <dgm:pt modelId="{90CE7ECC-7FE0-4E36-9BC8-880600570D70}" type="parTrans" cxnId="{86AEFAC9-78AC-40B9-B976-C814C9359BA9}">
      <dgm:prSet/>
      <dgm:spPr/>
      <dgm:t>
        <a:bodyPr/>
        <a:lstStyle/>
        <a:p>
          <a:endParaRPr lang="en-US"/>
        </a:p>
      </dgm:t>
    </dgm:pt>
    <dgm:pt modelId="{5729DE4E-1488-488F-8070-608882C3407F}" type="sibTrans" cxnId="{86AEFAC9-78AC-40B9-B976-C814C9359BA9}">
      <dgm:prSet/>
      <dgm:spPr/>
      <dgm:t>
        <a:bodyPr/>
        <a:lstStyle/>
        <a:p>
          <a:endParaRPr lang="en-US"/>
        </a:p>
      </dgm:t>
    </dgm:pt>
    <dgm:pt modelId="{731ABB4D-504F-410A-A57F-E1C69B664C5B}">
      <dgm:prSet custT="1"/>
      <dgm:spPr/>
      <dgm:t>
        <a:bodyPr/>
        <a:lstStyle/>
        <a:p>
          <a:r>
            <a:rPr lang="es-ES" sz="1400" dirty="0">
              <a:solidFill>
                <a:schemeClr val="accent1">
                  <a:lumMod val="75000"/>
                </a:schemeClr>
              </a:solidFill>
              <a:latin typeface="Aptos" panose="020B0004020202020204" pitchFamily="34" charset="0"/>
            </a:rPr>
            <a:t>Contextualizando, coordinar e Integrar iniciativas regionales, provinciales y locales. </a:t>
          </a:r>
          <a:endParaRPr lang="en-US" sz="1400" dirty="0">
            <a:solidFill>
              <a:schemeClr val="accent1">
                <a:lumMod val="75000"/>
              </a:schemeClr>
            </a:solidFill>
            <a:latin typeface="Aptos" panose="020B0004020202020204" pitchFamily="34" charset="0"/>
          </a:endParaRPr>
        </a:p>
      </dgm:t>
    </dgm:pt>
    <dgm:pt modelId="{DCCA4C31-2F48-4AFB-BACA-49F27864142D}" type="parTrans" cxnId="{6FCD5B54-E086-4CCF-97AF-872A3A38C265}">
      <dgm:prSet/>
      <dgm:spPr/>
      <dgm:t>
        <a:bodyPr/>
        <a:lstStyle/>
        <a:p>
          <a:endParaRPr lang="en-US"/>
        </a:p>
      </dgm:t>
    </dgm:pt>
    <dgm:pt modelId="{1715A869-87EB-4D06-9C20-4CA6C27DDC71}" type="sibTrans" cxnId="{6FCD5B54-E086-4CCF-97AF-872A3A38C265}">
      <dgm:prSet/>
      <dgm:spPr/>
      <dgm:t>
        <a:bodyPr/>
        <a:lstStyle/>
        <a:p>
          <a:endParaRPr lang="en-US"/>
        </a:p>
      </dgm:t>
    </dgm:pt>
    <dgm:pt modelId="{7DF47901-15DE-4E52-AEE8-5626CD4743CB}">
      <dgm:prSet custT="1"/>
      <dgm:spPr/>
      <dgm:t>
        <a:bodyPr/>
        <a:lstStyle/>
        <a:p>
          <a:r>
            <a:rPr lang="es-ES" sz="1400" dirty="0">
              <a:solidFill>
                <a:schemeClr val="accent1">
                  <a:lumMod val="75000"/>
                </a:schemeClr>
              </a:solidFill>
              <a:latin typeface="Aptos" panose="020B0004020202020204" pitchFamily="34" charset="0"/>
            </a:rPr>
            <a:t>Desarrollando espacios de intercambio de experiencias y trabajo colaborativo a nivel local.</a:t>
          </a:r>
          <a:endParaRPr lang="en-US" sz="1400" dirty="0">
            <a:solidFill>
              <a:schemeClr val="accent1">
                <a:lumMod val="75000"/>
              </a:schemeClr>
            </a:solidFill>
            <a:latin typeface="Aptos" panose="020B0004020202020204" pitchFamily="34" charset="0"/>
          </a:endParaRPr>
        </a:p>
      </dgm:t>
    </dgm:pt>
    <dgm:pt modelId="{170626B8-0917-40CF-8572-55D294691DD7}" type="parTrans" cxnId="{161E6F25-3855-403E-948F-0B48656DD595}">
      <dgm:prSet/>
      <dgm:spPr/>
      <dgm:t>
        <a:bodyPr/>
        <a:lstStyle/>
        <a:p>
          <a:endParaRPr lang="en-US"/>
        </a:p>
      </dgm:t>
    </dgm:pt>
    <dgm:pt modelId="{9A525A81-92EB-4842-9509-8D2EC02F25B4}" type="sibTrans" cxnId="{161E6F25-3855-403E-948F-0B48656DD595}">
      <dgm:prSet/>
      <dgm:spPr/>
      <dgm:t>
        <a:bodyPr/>
        <a:lstStyle/>
        <a:p>
          <a:endParaRPr lang="en-US"/>
        </a:p>
      </dgm:t>
    </dgm:pt>
    <dgm:pt modelId="{DB988E84-6291-409F-8495-AC6496BDED98}">
      <dgm:prSet custT="1"/>
      <dgm:spPr/>
      <dgm:t>
        <a:bodyPr/>
        <a:lstStyle/>
        <a:p>
          <a:r>
            <a:rPr lang="es-ES" sz="1400" dirty="0">
              <a:solidFill>
                <a:schemeClr val="accent1">
                  <a:lumMod val="75000"/>
                </a:schemeClr>
              </a:solidFill>
              <a:latin typeface="Aptos" panose="020B0004020202020204" pitchFamily="34" charset="0"/>
            </a:rPr>
            <a:t>Promoviendo el trabajo intersectorial,  interministerial y con organizaciones locales.</a:t>
          </a:r>
          <a:endParaRPr lang="en-US" sz="1400" dirty="0">
            <a:solidFill>
              <a:schemeClr val="accent1">
                <a:lumMod val="75000"/>
              </a:schemeClr>
            </a:solidFill>
            <a:latin typeface="Aptos" panose="020B0004020202020204" pitchFamily="34" charset="0"/>
          </a:endParaRPr>
        </a:p>
      </dgm:t>
    </dgm:pt>
    <dgm:pt modelId="{5A1FBC07-C045-4052-8BD6-803A8BF19584}" type="parTrans" cxnId="{DBA6C790-AD9C-4099-9689-6DF9C91BC63D}">
      <dgm:prSet/>
      <dgm:spPr/>
      <dgm:t>
        <a:bodyPr/>
        <a:lstStyle/>
        <a:p>
          <a:endParaRPr lang="en-US"/>
        </a:p>
      </dgm:t>
    </dgm:pt>
    <dgm:pt modelId="{8A015182-D548-4E00-B4BC-9C6427B14263}" type="sibTrans" cxnId="{DBA6C790-AD9C-4099-9689-6DF9C91BC63D}">
      <dgm:prSet/>
      <dgm:spPr/>
      <dgm:t>
        <a:bodyPr/>
        <a:lstStyle/>
        <a:p>
          <a:endParaRPr lang="en-US"/>
        </a:p>
      </dgm:t>
    </dgm:pt>
    <dgm:pt modelId="{3A932D64-8B9A-488B-963A-1FF2843D6D5D}" type="pres">
      <dgm:prSet presAssocID="{B13693CE-CBD3-42CE-B787-EF680F3180BD}" presName="cycle" presStyleCnt="0">
        <dgm:presLayoutVars>
          <dgm:dir/>
          <dgm:resizeHandles val="exact"/>
        </dgm:presLayoutVars>
      </dgm:prSet>
      <dgm:spPr/>
    </dgm:pt>
    <dgm:pt modelId="{491F37DE-2525-4865-872A-C7B124BD028A}" type="pres">
      <dgm:prSet presAssocID="{785CD163-53BA-445C-89F8-23B20EA102EE}" presName="dummy" presStyleCnt="0"/>
      <dgm:spPr/>
    </dgm:pt>
    <dgm:pt modelId="{2D6E2BE5-841F-467A-89DE-24CD5D47D90E}" type="pres">
      <dgm:prSet presAssocID="{785CD163-53BA-445C-89F8-23B20EA102EE}" presName="node" presStyleLbl="revTx" presStyleIdx="0" presStyleCnt="5" custScaleX="160450">
        <dgm:presLayoutVars>
          <dgm:bulletEnabled val="1"/>
        </dgm:presLayoutVars>
      </dgm:prSet>
      <dgm:spPr/>
    </dgm:pt>
    <dgm:pt modelId="{7E87912E-B988-4166-80C3-46BDF15E7207}" type="pres">
      <dgm:prSet presAssocID="{4B8FBC9D-6828-4D36-B291-EBFF027BC6A1}" presName="sibTrans" presStyleLbl="node1" presStyleIdx="0" presStyleCnt="5"/>
      <dgm:spPr/>
    </dgm:pt>
    <dgm:pt modelId="{5EF8B79B-E99F-4749-BDEC-6DBC91D2B71B}" type="pres">
      <dgm:prSet presAssocID="{B09417B4-A235-428D-8B6F-D188864EDE4F}" presName="dummy" presStyleCnt="0"/>
      <dgm:spPr/>
    </dgm:pt>
    <dgm:pt modelId="{50B870DB-E823-4013-A7EF-A2618B7F31D4}" type="pres">
      <dgm:prSet presAssocID="{B09417B4-A235-428D-8B6F-D188864EDE4F}" presName="node" presStyleLbl="revTx" presStyleIdx="1" presStyleCnt="5" custScaleX="143312">
        <dgm:presLayoutVars>
          <dgm:bulletEnabled val="1"/>
        </dgm:presLayoutVars>
      </dgm:prSet>
      <dgm:spPr/>
    </dgm:pt>
    <dgm:pt modelId="{58CAED8C-9B11-455A-B060-32C71AC7C7A2}" type="pres">
      <dgm:prSet presAssocID="{5729DE4E-1488-488F-8070-608882C3407F}" presName="sibTrans" presStyleLbl="node1" presStyleIdx="1" presStyleCnt="5" custLinFactNeighborX="9477" custLinFactNeighborY="2823"/>
      <dgm:spPr/>
    </dgm:pt>
    <dgm:pt modelId="{61C51670-6A62-4E8B-B674-2B19517E1750}" type="pres">
      <dgm:prSet presAssocID="{731ABB4D-504F-410A-A57F-E1C69B664C5B}" presName="dummy" presStyleCnt="0"/>
      <dgm:spPr/>
    </dgm:pt>
    <dgm:pt modelId="{BE0C0AC5-31D5-4541-BD3F-A310561572FA}" type="pres">
      <dgm:prSet presAssocID="{731ABB4D-504F-410A-A57F-E1C69B664C5B}" presName="node" presStyleLbl="revTx" presStyleIdx="2" presStyleCnt="5" custScaleX="136635">
        <dgm:presLayoutVars>
          <dgm:bulletEnabled val="1"/>
        </dgm:presLayoutVars>
      </dgm:prSet>
      <dgm:spPr/>
    </dgm:pt>
    <dgm:pt modelId="{199D437E-D2BA-4E13-8E93-8420ADF03962}" type="pres">
      <dgm:prSet presAssocID="{1715A869-87EB-4D06-9C20-4CA6C27DDC71}" presName="sibTrans" presStyleLbl="node1" presStyleIdx="2" presStyleCnt="5" custLinFactNeighborX="-6570" custLinFactNeighborY="5041"/>
      <dgm:spPr/>
    </dgm:pt>
    <dgm:pt modelId="{46832F05-123A-4EDA-8418-CFCB9500BA2D}" type="pres">
      <dgm:prSet presAssocID="{7DF47901-15DE-4E52-AEE8-5626CD4743CB}" presName="dummy" presStyleCnt="0"/>
      <dgm:spPr/>
    </dgm:pt>
    <dgm:pt modelId="{62AFB83B-1DB6-4111-9D5E-60A72A6637E5}" type="pres">
      <dgm:prSet presAssocID="{7DF47901-15DE-4E52-AEE8-5626CD4743CB}" presName="node" presStyleLbl="revTx" presStyleIdx="3" presStyleCnt="5">
        <dgm:presLayoutVars>
          <dgm:bulletEnabled val="1"/>
        </dgm:presLayoutVars>
      </dgm:prSet>
      <dgm:spPr/>
    </dgm:pt>
    <dgm:pt modelId="{BBA2C0B8-9241-4058-83AE-A9830B383EEB}" type="pres">
      <dgm:prSet presAssocID="{9A525A81-92EB-4842-9509-8D2EC02F25B4}" presName="sibTrans" presStyleLbl="node1" presStyleIdx="3" presStyleCnt="5" custLinFactNeighborX="-1334" custLinFactNeighborY="-1300"/>
      <dgm:spPr/>
    </dgm:pt>
    <dgm:pt modelId="{B2A514E5-4571-40A0-80C1-B43E2EA51BF8}" type="pres">
      <dgm:prSet presAssocID="{DB988E84-6291-409F-8495-AC6496BDED98}" presName="dummy" presStyleCnt="0"/>
      <dgm:spPr/>
    </dgm:pt>
    <dgm:pt modelId="{FDE6B866-4474-4388-899B-FB469BF5D3CC}" type="pres">
      <dgm:prSet presAssocID="{DB988E84-6291-409F-8495-AC6496BDED98}" presName="node" presStyleLbl="revTx" presStyleIdx="4" presStyleCnt="5">
        <dgm:presLayoutVars>
          <dgm:bulletEnabled val="1"/>
        </dgm:presLayoutVars>
      </dgm:prSet>
      <dgm:spPr/>
    </dgm:pt>
    <dgm:pt modelId="{3F6D6BB5-25D0-43F6-A138-13662AFE7C67}" type="pres">
      <dgm:prSet presAssocID="{8A015182-D548-4E00-B4BC-9C6427B14263}" presName="sibTrans" presStyleLbl="node1" presStyleIdx="4" presStyleCnt="5"/>
      <dgm:spPr/>
    </dgm:pt>
  </dgm:ptLst>
  <dgm:cxnLst>
    <dgm:cxn modelId="{CF2D9805-0AD0-417A-A93D-BA5256625FD9}" type="presOf" srcId="{5729DE4E-1488-488F-8070-608882C3407F}" destId="{58CAED8C-9B11-455A-B060-32C71AC7C7A2}" srcOrd="0" destOrd="0" presId="urn:microsoft.com/office/officeart/2005/8/layout/cycle1"/>
    <dgm:cxn modelId="{C0B2350B-79CF-482B-9AFC-F676305E395E}" type="presOf" srcId="{731ABB4D-504F-410A-A57F-E1C69B664C5B}" destId="{BE0C0AC5-31D5-4541-BD3F-A310561572FA}" srcOrd="0" destOrd="0" presId="urn:microsoft.com/office/officeart/2005/8/layout/cycle1"/>
    <dgm:cxn modelId="{FB82350F-78BA-46D9-A0DC-012C82357D36}" type="presOf" srcId="{4B8FBC9D-6828-4D36-B291-EBFF027BC6A1}" destId="{7E87912E-B988-4166-80C3-46BDF15E7207}" srcOrd="0" destOrd="0" presId="urn:microsoft.com/office/officeart/2005/8/layout/cycle1"/>
    <dgm:cxn modelId="{161E6F25-3855-403E-948F-0B48656DD595}" srcId="{B13693CE-CBD3-42CE-B787-EF680F3180BD}" destId="{7DF47901-15DE-4E52-AEE8-5626CD4743CB}" srcOrd="3" destOrd="0" parTransId="{170626B8-0917-40CF-8572-55D294691DD7}" sibTransId="{9A525A81-92EB-4842-9509-8D2EC02F25B4}"/>
    <dgm:cxn modelId="{6FCD5B54-E086-4CCF-97AF-872A3A38C265}" srcId="{B13693CE-CBD3-42CE-B787-EF680F3180BD}" destId="{731ABB4D-504F-410A-A57F-E1C69B664C5B}" srcOrd="2" destOrd="0" parTransId="{DCCA4C31-2F48-4AFB-BACA-49F27864142D}" sibTransId="{1715A869-87EB-4D06-9C20-4CA6C27DDC71}"/>
    <dgm:cxn modelId="{97C5FD56-347E-4BA8-B1A2-3377F4A0E508}" type="presOf" srcId="{785CD163-53BA-445C-89F8-23B20EA102EE}" destId="{2D6E2BE5-841F-467A-89DE-24CD5D47D90E}" srcOrd="0" destOrd="0" presId="urn:microsoft.com/office/officeart/2005/8/layout/cycle1"/>
    <dgm:cxn modelId="{4069897F-1EB9-4FCF-B112-9A62F6F7C487}" type="presOf" srcId="{B13693CE-CBD3-42CE-B787-EF680F3180BD}" destId="{3A932D64-8B9A-488B-963A-1FF2843D6D5D}" srcOrd="0" destOrd="0" presId="urn:microsoft.com/office/officeart/2005/8/layout/cycle1"/>
    <dgm:cxn modelId="{2BC3C37F-6087-4258-802F-A928B5C1A9EE}" type="presOf" srcId="{B09417B4-A235-428D-8B6F-D188864EDE4F}" destId="{50B870DB-E823-4013-A7EF-A2618B7F31D4}" srcOrd="0" destOrd="0" presId="urn:microsoft.com/office/officeart/2005/8/layout/cycle1"/>
    <dgm:cxn modelId="{DBA6C790-AD9C-4099-9689-6DF9C91BC63D}" srcId="{B13693CE-CBD3-42CE-B787-EF680F3180BD}" destId="{DB988E84-6291-409F-8495-AC6496BDED98}" srcOrd="4" destOrd="0" parTransId="{5A1FBC07-C045-4052-8BD6-803A8BF19584}" sibTransId="{8A015182-D548-4E00-B4BC-9C6427B14263}"/>
    <dgm:cxn modelId="{8261C6A5-C38E-424B-B2E3-4F053CECB3F3}" type="presOf" srcId="{8A015182-D548-4E00-B4BC-9C6427B14263}" destId="{3F6D6BB5-25D0-43F6-A138-13662AFE7C67}" srcOrd="0" destOrd="0" presId="urn:microsoft.com/office/officeart/2005/8/layout/cycle1"/>
    <dgm:cxn modelId="{324D34A6-C0B7-4278-9019-791CBFA93CCE}" type="presOf" srcId="{7DF47901-15DE-4E52-AEE8-5626CD4743CB}" destId="{62AFB83B-1DB6-4111-9D5E-60A72A6637E5}" srcOrd="0" destOrd="0" presId="urn:microsoft.com/office/officeart/2005/8/layout/cycle1"/>
    <dgm:cxn modelId="{7CABBAA9-1C35-4852-867A-0217710C0B6A}" srcId="{B13693CE-CBD3-42CE-B787-EF680F3180BD}" destId="{785CD163-53BA-445C-89F8-23B20EA102EE}" srcOrd="0" destOrd="0" parTransId="{E17A9427-7D7A-4BEE-886F-A042B739CB8D}" sibTransId="{4B8FBC9D-6828-4D36-B291-EBFF027BC6A1}"/>
    <dgm:cxn modelId="{58ABCFB2-653E-4AA9-976E-12689260C481}" type="presOf" srcId="{DB988E84-6291-409F-8495-AC6496BDED98}" destId="{FDE6B866-4474-4388-899B-FB469BF5D3CC}" srcOrd="0" destOrd="0" presId="urn:microsoft.com/office/officeart/2005/8/layout/cycle1"/>
    <dgm:cxn modelId="{321AA0B3-F4EC-43FD-8FE8-FA40156E20C6}" type="presOf" srcId="{9A525A81-92EB-4842-9509-8D2EC02F25B4}" destId="{BBA2C0B8-9241-4058-83AE-A9830B383EEB}" srcOrd="0" destOrd="0" presId="urn:microsoft.com/office/officeart/2005/8/layout/cycle1"/>
    <dgm:cxn modelId="{86AEFAC9-78AC-40B9-B976-C814C9359BA9}" srcId="{B13693CE-CBD3-42CE-B787-EF680F3180BD}" destId="{B09417B4-A235-428D-8B6F-D188864EDE4F}" srcOrd="1" destOrd="0" parTransId="{90CE7ECC-7FE0-4E36-9BC8-880600570D70}" sibTransId="{5729DE4E-1488-488F-8070-608882C3407F}"/>
    <dgm:cxn modelId="{09648DD4-2B94-4390-97C9-10F5A03B829F}" type="presOf" srcId="{1715A869-87EB-4D06-9C20-4CA6C27DDC71}" destId="{199D437E-D2BA-4E13-8E93-8420ADF03962}" srcOrd="0" destOrd="0" presId="urn:microsoft.com/office/officeart/2005/8/layout/cycle1"/>
    <dgm:cxn modelId="{BBB630B9-0FF8-4286-A6CE-B4FA3C1D48BA}" type="presParOf" srcId="{3A932D64-8B9A-488B-963A-1FF2843D6D5D}" destId="{491F37DE-2525-4865-872A-C7B124BD028A}" srcOrd="0" destOrd="0" presId="urn:microsoft.com/office/officeart/2005/8/layout/cycle1"/>
    <dgm:cxn modelId="{D840D045-87FD-4DF4-A3CB-CAB370CB9AF2}" type="presParOf" srcId="{3A932D64-8B9A-488B-963A-1FF2843D6D5D}" destId="{2D6E2BE5-841F-467A-89DE-24CD5D47D90E}" srcOrd="1" destOrd="0" presId="urn:microsoft.com/office/officeart/2005/8/layout/cycle1"/>
    <dgm:cxn modelId="{565BC85E-B962-4121-A7F1-1892E37F80BC}" type="presParOf" srcId="{3A932D64-8B9A-488B-963A-1FF2843D6D5D}" destId="{7E87912E-B988-4166-80C3-46BDF15E7207}" srcOrd="2" destOrd="0" presId="urn:microsoft.com/office/officeart/2005/8/layout/cycle1"/>
    <dgm:cxn modelId="{E1A204BB-35FF-4416-BEDA-E4413169E454}" type="presParOf" srcId="{3A932D64-8B9A-488B-963A-1FF2843D6D5D}" destId="{5EF8B79B-E99F-4749-BDEC-6DBC91D2B71B}" srcOrd="3" destOrd="0" presId="urn:microsoft.com/office/officeart/2005/8/layout/cycle1"/>
    <dgm:cxn modelId="{012F7526-5EF0-4EA6-B391-D8999C13B378}" type="presParOf" srcId="{3A932D64-8B9A-488B-963A-1FF2843D6D5D}" destId="{50B870DB-E823-4013-A7EF-A2618B7F31D4}" srcOrd="4" destOrd="0" presId="urn:microsoft.com/office/officeart/2005/8/layout/cycle1"/>
    <dgm:cxn modelId="{A2E07BB9-9C5D-4709-9697-F5ECC1348A94}" type="presParOf" srcId="{3A932D64-8B9A-488B-963A-1FF2843D6D5D}" destId="{58CAED8C-9B11-455A-B060-32C71AC7C7A2}" srcOrd="5" destOrd="0" presId="urn:microsoft.com/office/officeart/2005/8/layout/cycle1"/>
    <dgm:cxn modelId="{DEA9A78A-CCC4-4A99-BCE6-070F13F6AFD0}" type="presParOf" srcId="{3A932D64-8B9A-488B-963A-1FF2843D6D5D}" destId="{61C51670-6A62-4E8B-B674-2B19517E1750}" srcOrd="6" destOrd="0" presId="urn:microsoft.com/office/officeart/2005/8/layout/cycle1"/>
    <dgm:cxn modelId="{08276D95-9069-4922-9F84-D8D19A0EA802}" type="presParOf" srcId="{3A932D64-8B9A-488B-963A-1FF2843D6D5D}" destId="{BE0C0AC5-31D5-4541-BD3F-A310561572FA}" srcOrd="7" destOrd="0" presId="urn:microsoft.com/office/officeart/2005/8/layout/cycle1"/>
    <dgm:cxn modelId="{7307CFD7-1CF9-41D9-BB53-F295BC66C4BA}" type="presParOf" srcId="{3A932D64-8B9A-488B-963A-1FF2843D6D5D}" destId="{199D437E-D2BA-4E13-8E93-8420ADF03962}" srcOrd="8" destOrd="0" presId="urn:microsoft.com/office/officeart/2005/8/layout/cycle1"/>
    <dgm:cxn modelId="{0CE2CCEA-2DA2-4532-9B40-C1CA0AF5AE5B}" type="presParOf" srcId="{3A932D64-8B9A-488B-963A-1FF2843D6D5D}" destId="{46832F05-123A-4EDA-8418-CFCB9500BA2D}" srcOrd="9" destOrd="0" presId="urn:microsoft.com/office/officeart/2005/8/layout/cycle1"/>
    <dgm:cxn modelId="{73146F0C-B8A8-403B-A11C-5B7D482BEB5C}" type="presParOf" srcId="{3A932D64-8B9A-488B-963A-1FF2843D6D5D}" destId="{62AFB83B-1DB6-4111-9D5E-60A72A6637E5}" srcOrd="10" destOrd="0" presId="urn:microsoft.com/office/officeart/2005/8/layout/cycle1"/>
    <dgm:cxn modelId="{0BA8E8CD-7CFC-42C6-A309-97CDFD7C7EC2}" type="presParOf" srcId="{3A932D64-8B9A-488B-963A-1FF2843D6D5D}" destId="{BBA2C0B8-9241-4058-83AE-A9830B383EEB}" srcOrd="11" destOrd="0" presId="urn:microsoft.com/office/officeart/2005/8/layout/cycle1"/>
    <dgm:cxn modelId="{4C9E2430-C6C5-4F49-87A3-4DD4C47E901D}" type="presParOf" srcId="{3A932D64-8B9A-488B-963A-1FF2843D6D5D}" destId="{B2A514E5-4571-40A0-80C1-B43E2EA51BF8}" srcOrd="12" destOrd="0" presId="urn:microsoft.com/office/officeart/2005/8/layout/cycle1"/>
    <dgm:cxn modelId="{EEC2F537-82BD-4B92-997A-D6FA6F658C5F}" type="presParOf" srcId="{3A932D64-8B9A-488B-963A-1FF2843D6D5D}" destId="{FDE6B866-4474-4388-899B-FB469BF5D3CC}" srcOrd="13" destOrd="0" presId="urn:microsoft.com/office/officeart/2005/8/layout/cycle1"/>
    <dgm:cxn modelId="{1C1DD708-84E1-4E5C-A5A9-1B602FB81005}" type="presParOf" srcId="{3A932D64-8B9A-488B-963A-1FF2843D6D5D}" destId="{3F6D6BB5-25D0-43F6-A138-13662AFE7C67}" srcOrd="14"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CA12D7-97DE-47FA-80BE-4180293C3E09}"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5C14B8A8-8FFB-495D-9C24-BEA8D02F2516}">
      <dgm:prSet custT="1"/>
      <dgm:spPr/>
      <dgm:t>
        <a:bodyPr/>
        <a:lstStyle/>
        <a:p>
          <a:pPr>
            <a:lnSpc>
              <a:spcPct val="100000"/>
            </a:lnSpc>
          </a:pPr>
          <a:r>
            <a:rPr lang="es-ES" sz="1100" dirty="0">
              <a:solidFill>
                <a:schemeClr val="accent1">
                  <a:lumMod val="75000"/>
                </a:schemeClr>
              </a:solidFill>
              <a:latin typeface="Aptos" panose="020B0004020202020204" pitchFamily="34" charset="0"/>
            </a:rPr>
            <a:t> </a:t>
          </a:r>
          <a:r>
            <a:rPr lang="es-ES" sz="1200" b="1" dirty="0">
              <a:solidFill>
                <a:schemeClr val="accent1">
                  <a:lumMod val="75000"/>
                </a:schemeClr>
              </a:solidFill>
              <a:latin typeface="Aptos" panose="020B0004020202020204" pitchFamily="34" charset="0"/>
            </a:rPr>
            <a:t>¿C</a:t>
          </a:r>
          <a:r>
            <a:rPr lang="es-ES" sz="1200" b="1" i="0" dirty="0">
              <a:solidFill>
                <a:schemeClr val="accent1">
                  <a:lumMod val="75000"/>
                </a:schemeClr>
              </a:solidFill>
              <a:latin typeface="Aptos" panose="020B0004020202020204" pitchFamily="34" charset="0"/>
            </a:rPr>
            <a:t>ómo podemos analizar y transmitir la normativa vigente para que los sostenedores logren la comprensión  y resguardo de la educación intercultural en los establecimientos educativos? </a:t>
          </a:r>
        </a:p>
        <a:p>
          <a:pPr>
            <a:lnSpc>
              <a:spcPct val="100000"/>
            </a:lnSpc>
          </a:pPr>
          <a:r>
            <a:rPr lang="es-ES" sz="1200" b="1" i="0" dirty="0">
              <a:solidFill>
                <a:schemeClr val="accent1">
                  <a:lumMod val="75000"/>
                </a:schemeClr>
              </a:solidFill>
              <a:latin typeface="Aptos" panose="020B0004020202020204" pitchFamily="34" charset="0"/>
            </a:rPr>
            <a:t>¿Qué acciones debemos realizar para que los sostenedores logren dar cumplimiento a las normativas vigentes? </a:t>
          </a:r>
          <a:r>
            <a:rPr lang="es-ES" sz="1200" b="1" dirty="0">
              <a:solidFill>
                <a:schemeClr val="accent1">
                  <a:lumMod val="75000"/>
                </a:schemeClr>
              </a:solidFill>
              <a:latin typeface="Aptos" panose="020B0004020202020204" pitchFamily="34" charset="0"/>
            </a:rPr>
            <a:t>¿</a:t>
          </a:r>
          <a:r>
            <a:rPr lang="es-ES" sz="1200" b="1" i="0" dirty="0">
              <a:solidFill>
                <a:schemeClr val="accent1">
                  <a:lumMod val="75000"/>
                </a:schemeClr>
              </a:solidFill>
              <a:latin typeface="Aptos" panose="020B0004020202020204" pitchFamily="34" charset="0"/>
            </a:rPr>
            <a:t>Qué nudos críticos </a:t>
          </a:r>
          <a:r>
            <a:rPr lang="es-ES" sz="1200" b="1" dirty="0">
              <a:solidFill>
                <a:schemeClr val="accent1">
                  <a:lumMod val="75000"/>
                </a:schemeClr>
              </a:solidFill>
              <a:latin typeface="Aptos" panose="020B0004020202020204" pitchFamily="34" charset="0"/>
            </a:rPr>
            <a:t>u</a:t>
          </a:r>
          <a:r>
            <a:rPr lang="es-ES" sz="1200" b="1" i="0" dirty="0">
              <a:solidFill>
                <a:schemeClr val="accent1">
                  <a:lumMod val="75000"/>
                </a:schemeClr>
              </a:solidFill>
              <a:latin typeface="Aptos" panose="020B0004020202020204" pitchFamily="34" charset="0"/>
            </a:rPr>
            <a:t> obstaculizadores existen en el territorio  para resguardar la normativa vigente  en materia de educación intercultural?</a:t>
          </a:r>
          <a:endParaRPr lang="en-US" sz="1200" b="1" dirty="0">
            <a:solidFill>
              <a:schemeClr val="accent1">
                <a:lumMod val="75000"/>
              </a:schemeClr>
            </a:solidFill>
            <a:latin typeface="Aptos" panose="020B0004020202020204" pitchFamily="34" charset="0"/>
          </a:endParaRPr>
        </a:p>
      </dgm:t>
    </dgm:pt>
    <dgm:pt modelId="{253A9071-C7F6-4C80-820C-667025904533}" type="parTrans" cxnId="{319AEC85-F76D-441D-9872-03B175B557E2}">
      <dgm:prSet/>
      <dgm:spPr/>
      <dgm:t>
        <a:bodyPr/>
        <a:lstStyle/>
        <a:p>
          <a:endParaRPr lang="en-US"/>
        </a:p>
      </dgm:t>
    </dgm:pt>
    <dgm:pt modelId="{6FD6FD42-7F61-4936-A31F-FA934D4C37E9}" type="sibTrans" cxnId="{319AEC85-F76D-441D-9872-03B175B557E2}">
      <dgm:prSet/>
      <dgm:spPr/>
      <dgm:t>
        <a:bodyPr/>
        <a:lstStyle/>
        <a:p>
          <a:pPr>
            <a:lnSpc>
              <a:spcPct val="100000"/>
            </a:lnSpc>
          </a:pPr>
          <a:endParaRPr lang="en-US"/>
        </a:p>
      </dgm:t>
    </dgm:pt>
    <dgm:pt modelId="{C98D2438-3BA6-4217-8B48-59339A7A7F3D}">
      <dgm:prSet custT="1"/>
      <dgm:spPr/>
      <dgm:t>
        <a:bodyPr/>
        <a:lstStyle/>
        <a:p>
          <a:pPr>
            <a:lnSpc>
              <a:spcPct val="100000"/>
            </a:lnSpc>
          </a:pPr>
          <a:r>
            <a:rPr lang="es-CL" sz="1200" b="1" dirty="0">
              <a:solidFill>
                <a:schemeClr val="accent1">
                  <a:lumMod val="75000"/>
                </a:schemeClr>
              </a:solidFill>
              <a:latin typeface="Aptos" panose="020B0004020202020204" pitchFamily="34" charset="0"/>
            </a:rPr>
            <a:t>¿Qué tipo de acciones formativas se llevan a cabo en su territorio, con qué actores y qué tipos de contenidos abordan?</a:t>
          </a:r>
        </a:p>
        <a:p>
          <a:pPr>
            <a:lnSpc>
              <a:spcPct val="100000"/>
            </a:lnSpc>
          </a:pPr>
          <a:endParaRPr lang="es-CL" sz="1200" b="1" dirty="0">
            <a:solidFill>
              <a:schemeClr val="accent1">
                <a:lumMod val="75000"/>
              </a:schemeClr>
            </a:solidFill>
            <a:latin typeface="Aptos" panose="020B0004020202020204" pitchFamily="34" charset="0"/>
          </a:endParaRPr>
        </a:p>
        <a:p>
          <a:pPr>
            <a:lnSpc>
              <a:spcPct val="100000"/>
            </a:lnSpc>
          </a:pPr>
          <a:r>
            <a:rPr lang="es-ES" sz="1200" b="1" dirty="0">
              <a:solidFill>
                <a:schemeClr val="accent1">
                  <a:lumMod val="75000"/>
                </a:schemeClr>
              </a:solidFill>
              <a:effectLst/>
              <a:latin typeface="Aptos" panose="020B0004020202020204" pitchFamily="34" charset="0"/>
              <a:ea typeface="Times New Roman" panose="02020603050405020304" pitchFamily="18" charset="0"/>
              <a:cs typeface="Times New Roman" panose="02020603050405020304" pitchFamily="18" charset="0"/>
            </a:rPr>
            <a:t>¿Qué acciones formativas dentro de las planificadas en su territorio se puede incluir contenidos y actores clave para sensibilizar, promover y/ o formar en la construcción de comunidades educativas interculturales? </a:t>
          </a:r>
        </a:p>
        <a:p>
          <a:pPr>
            <a:lnSpc>
              <a:spcPct val="100000"/>
            </a:lnSpc>
          </a:pPr>
          <a:endParaRPr lang="es-ES" sz="1200" b="1" dirty="0">
            <a:solidFill>
              <a:schemeClr val="accent1">
                <a:lumMod val="75000"/>
              </a:schemeClr>
            </a:solidFill>
            <a:effectLst/>
            <a:latin typeface="Aptos" panose="020B0004020202020204" pitchFamily="34" charset="0"/>
            <a:ea typeface="Times New Roman" panose="02020603050405020304" pitchFamily="18" charset="0"/>
            <a:cs typeface="Times New Roman" panose="02020603050405020304" pitchFamily="18" charset="0"/>
          </a:endParaRPr>
        </a:p>
        <a:p>
          <a:pPr>
            <a:lnSpc>
              <a:spcPct val="100000"/>
            </a:lnSpc>
          </a:pPr>
          <a:r>
            <a:rPr lang="es-ES" sz="1200" b="1" dirty="0">
              <a:solidFill>
                <a:schemeClr val="accent1">
                  <a:lumMod val="75000"/>
                </a:schemeClr>
              </a:solidFill>
              <a:latin typeface="Aptos" panose="020B0004020202020204" pitchFamily="34" charset="0"/>
            </a:rPr>
            <a:t>¿Cómo podemos incentivar y apoyar para que los sostenedores dentro de los diseños de planes de capacitación docente incluyan a los Educadores Tradicionales, y los contenidos desde la perspectiva de educación intercultural?</a:t>
          </a:r>
          <a:endParaRPr lang="es-CL" sz="1200" b="1" dirty="0">
            <a:solidFill>
              <a:schemeClr val="accent1">
                <a:lumMod val="75000"/>
              </a:schemeClr>
            </a:solidFill>
            <a:latin typeface="Aptos" panose="020B0004020202020204" pitchFamily="34" charset="0"/>
          </a:endParaRPr>
        </a:p>
        <a:p>
          <a:pPr>
            <a:lnSpc>
              <a:spcPct val="100000"/>
            </a:lnSpc>
          </a:pPr>
          <a:endParaRPr lang="en-US" sz="1200" dirty="0">
            <a:latin typeface="Aptos" panose="020B0004020202020204" pitchFamily="34" charset="0"/>
          </a:endParaRPr>
        </a:p>
      </dgm:t>
    </dgm:pt>
    <dgm:pt modelId="{5B665735-4C19-494A-9517-AEA1F4B637B4}" type="sibTrans" cxnId="{FA54E4F4-BAD2-4A20-A3FA-8AA40DB4ADF6}">
      <dgm:prSet/>
      <dgm:spPr/>
      <dgm:t>
        <a:bodyPr/>
        <a:lstStyle/>
        <a:p>
          <a:pPr>
            <a:lnSpc>
              <a:spcPct val="100000"/>
            </a:lnSpc>
          </a:pPr>
          <a:endParaRPr lang="en-US"/>
        </a:p>
      </dgm:t>
    </dgm:pt>
    <dgm:pt modelId="{D4DB6014-DD9D-48BA-9A51-2FBFE77E7C63}" type="parTrans" cxnId="{FA54E4F4-BAD2-4A20-A3FA-8AA40DB4ADF6}">
      <dgm:prSet/>
      <dgm:spPr/>
      <dgm:t>
        <a:bodyPr/>
        <a:lstStyle/>
        <a:p>
          <a:endParaRPr lang="en-US"/>
        </a:p>
      </dgm:t>
    </dgm:pt>
    <dgm:pt modelId="{01554720-D660-4BE1-B487-1B26550A1444}" type="pres">
      <dgm:prSet presAssocID="{59CA12D7-97DE-47FA-80BE-4180293C3E09}" presName="root" presStyleCnt="0">
        <dgm:presLayoutVars>
          <dgm:dir/>
          <dgm:resizeHandles val="exact"/>
        </dgm:presLayoutVars>
      </dgm:prSet>
      <dgm:spPr/>
    </dgm:pt>
    <dgm:pt modelId="{9DC0FE04-BE44-47EE-8FB2-F3EA95DA41EF}" type="pres">
      <dgm:prSet presAssocID="{5C14B8A8-8FFB-495D-9C24-BEA8D02F2516}" presName="compNode" presStyleCnt="0"/>
      <dgm:spPr/>
    </dgm:pt>
    <dgm:pt modelId="{86861785-193F-442E-9F18-C92BB2337E5B}" type="pres">
      <dgm:prSet presAssocID="{5C14B8A8-8FFB-495D-9C24-BEA8D02F2516}" presName="iconRect" presStyleLbl="node1" presStyleIdx="0" presStyleCnt="2" custLinFactNeighborX="-5166" custLinFactNeighborY="-3501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ead with Gears"/>
        </a:ext>
      </dgm:extLst>
    </dgm:pt>
    <dgm:pt modelId="{2A8BFC68-B482-421C-816E-DF08B7DC1237}" type="pres">
      <dgm:prSet presAssocID="{5C14B8A8-8FFB-495D-9C24-BEA8D02F2516}" presName="spaceRect" presStyleCnt="0"/>
      <dgm:spPr/>
    </dgm:pt>
    <dgm:pt modelId="{EC5B90F3-3F7C-416F-9349-5A9DF03FCACE}" type="pres">
      <dgm:prSet presAssocID="{5C14B8A8-8FFB-495D-9C24-BEA8D02F2516}" presName="textRect" presStyleLbl="revTx" presStyleIdx="0" presStyleCnt="2" custScaleX="93689" custScaleY="131742">
        <dgm:presLayoutVars>
          <dgm:chMax val="1"/>
          <dgm:chPref val="1"/>
        </dgm:presLayoutVars>
      </dgm:prSet>
      <dgm:spPr/>
    </dgm:pt>
    <dgm:pt modelId="{56EDA9C7-39B2-4104-A4A9-3AF631915CAF}" type="pres">
      <dgm:prSet presAssocID="{6FD6FD42-7F61-4936-A31F-FA934D4C37E9}" presName="sibTrans" presStyleCnt="0"/>
      <dgm:spPr/>
    </dgm:pt>
    <dgm:pt modelId="{F85AAC0C-E074-4740-A30C-64505D644E34}" type="pres">
      <dgm:prSet presAssocID="{C98D2438-3BA6-4217-8B48-59339A7A7F3D}" presName="compNode" presStyleCnt="0"/>
      <dgm:spPr/>
    </dgm:pt>
    <dgm:pt modelId="{FB8B3D79-2821-40B1-928F-8FAAAE0D422E}" type="pres">
      <dgm:prSet presAssocID="{C98D2438-3BA6-4217-8B48-59339A7A7F3D}" presName="iconRect" presStyleLbl="node1" presStyleIdx="1" presStyleCnt="2" custLinFactNeighborX="9781" custLinFactNeighborY="-1615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Aula de clases"/>
        </a:ext>
      </dgm:extLst>
    </dgm:pt>
    <dgm:pt modelId="{C7519E65-278D-466A-9E21-13B995E2C1D2}" type="pres">
      <dgm:prSet presAssocID="{C98D2438-3BA6-4217-8B48-59339A7A7F3D}" presName="spaceRect" presStyleCnt="0"/>
      <dgm:spPr/>
    </dgm:pt>
    <dgm:pt modelId="{E8970EC2-8EFC-41EC-B345-61756CEAF2E5}" type="pres">
      <dgm:prSet presAssocID="{C98D2438-3BA6-4217-8B48-59339A7A7F3D}" presName="textRect" presStyleLbl="revTx" presStyleIdx="1" presStyleCnt="2" custScaleX="117854" custScaleY="132108" custLinFactNeighborX="-6836" custLinFactNeighborY="-14312">
        <dgm:presLayoutVars>
          <dgm:chMax val="1"/>
          <dgm:chPref val="1"/>
        </dgm:presLayoutVars>
      </dgm:prSet>
      <dgm:spPr/>
    </dgm:pt>
  </dgm:ptLst>
  <dgm:cxnLst>
    <dgm:cxn modelId="{76813D42-735A-4912-81A4-4401F54D705A}" type="presOf" srcId="{59CA12D7-97DE-47FA-80BE-4180293C3E09}" destId="{01554720-D660-4BE1-B487-1B26550A1444}" srcOrd="0" destOrd="0" presId="urn:microsoft.com/office/officeart/2018/2/layout/IconLabelList"/>
    <dgm:cxn modelId="{319AEC85-F76D-441D-9872-03B175B557E2}" srcId="{59CA12D7-97DE-47FA-80BE-4180293C3E09}" destId="{5C14B8A8-8FFB-495D-9C24-BEA8D02F2516}" srcOrd="0" destOrd="0" parTransId="{253A9071-C7F6-4C80-820C-667025904533}" sibTransId="{6FD6FD42-7F61-4936-A31F-FA934D4C37E9}"/>
    <dgm:cxn modelId="{205D0BC4-235E-4C49-AEC4-B425F588745B}" type="presOf" srcId="{5C14B8A8-8FFB-495D-9C24-BEA8D02F2516}" destId="{EC5B90F3-3F7C-416F-9349-5A9DF03FCACE}" srcOrd="0" destOrd="0" presId="urn:microsoft.com/office/officeart/2018/2/layout/IconLabelList"/>
    <dgm:cxn modelId="{F68A4AD1-990E-451F-A1F5-8019F0278F1E}" type="presOf" srcId="{C98D2438-3BA6-4217-8B48-59339A7A7F3D}" destId="{E8970EC2-8EFC-41EC-B345-61756CEAF2E5}" srcOrd="0" destOrd="0" presId="urn:microsoft.com/office/officeart/2018/2/layout/IconLabelList"/>
    <dgm:cxn modelId="{FA54E4F4-BAD2-4A20-A3FA-8AA40DB4ADF6}" srcId="{59CA12D7-97DE-47FA-80BE-4180293C3E09}" destId="{C98D2438-3BA6-4217-8B48-59339A7A7F3D}" srcOrd="1" destOrd="0" parTransId="{D4DB6014-DD9D-48BA-9A51-2FBFE77E7C63}" sibTransId="{5B665735-4C19-494A-9517-AEA1F4B637B4}"/>
    <dgm:cxn modelId="{FA9CE7F6-3B46-465F-B007-A2DB27CBFBA8}" type="presParOf" srcId="{01554720-D660-4BE1-B487-1B26550A1444}" destId="{9DC0FE04-BE44-47EE-8FB2-F3EA95DA41EF}" srcOrd="0" destOrd="0" presId="urn:microsoft.com/office/officeart/2018/2/layout/IconLabelList"/>
    <dgm:cxn modelId="{D0DE4862-C5A1-4C69-AE03-331DD98EBD55}" type="presParOf" srcId="{9DC0FE04-BE44-47EE-8FB2-F3EA95DA41EF}" destId="{86861785-193F-442E-9F18-C92BB2337E5B}" srcOrd="0" destOrd="0" presId="urn:microsoft.com/office/officeart/2018/2/layout/IconLabelList"/>
    <dgm:cxn modelId="{4BC4BCF6-728D-42ED-93A1-48709F89B95E}" type="presParOf" srcId="{9DC0FE04-BE44-47EE-8FB2-F3EA95DA41EF}" destId="{2A8BFC68-B482-421C-816E-DF08B7DC1237}" srcOrd="1" destOrd="0" presId="urn:microsoft.com/office/officeart/2018/2/layout/IconLabelList"/>
    <dgm:cxn modelId="{F7404D61-582D-4199-A0DF-7E541702EDAE}" type="presParOf" srcId="{9DC0FE04-BE44-47EE-8FB2-F3EA95DA41EF}" destId="{EC5B90F3-3F7C-416F-9349-5A9DF03FCACE}" srcOrd="2" destOrd="0" presId="urn:microsoft.com/office/officeart/2018/2/layout/IconLabelList"/>
    <dgm:cxn modelId="{96434BA4-5AC8-45A0-9EAA-7AE0A7493800}" type="presParOf" srcId="{01554720-D660-4BE1-B487-1B26550A1444}" destId="{56EDA9C7-39B2-4104-A4A9-3AF631915CAF}" srcOrd="1" destOrd="0" presId="urn:microsoft.com/office/officeart/2018/2/layout/IconLabelList"/>
    <dgm:cxn modelId="{CE6061A5-9760-48D2-A2BE-1F3676FA816C}" type="presParOf" srcId="{01554720-D660-4BE1-B487-1B26550A1444}" destId="{F85AAC0C-E074-4740-A30C-64505D644E34}" srcOrd="2" destOrd="0" presId="urn:microsoft.com/office/officeart/2018/2/layout/IconLabelList"/>
    <dgm:cxn modelId="{9F5AFC10-5CD3-4410-BC53-7080A71D73DE}" type="presParOf" srcId="{F85AAC0C-E074-4740-A30C-64505D644E34}" destId="{FB8B3D79-2821-40B1-928F-8FAAAE0D422E}" srcOrd="0" destOrd="0" presId="urn:microsoft.com/office/officeart/2018/2/layout/IconLabelList"/>
    <dgm:cxn modelId="{5D7FD34E-DF99-4EA0-B126-0D3BC30CCAC8}" type="presParOf" srcId="{F85AAC0C-E074-4740-A30C-64505D644E34}" destId="{C7519E65-278D-466A-9E21-13B995E2C1D2}" srcOrd="1" destOrd="0" presId="urn:microsoft.com/office/officeart/2018/2/layout/IconLabelList"/>
    <dgm:cxn modelId="{0D7D62FE-3C46-43F2-83C1-2BB1ECD267AD}" type="presParOf" srcId="{F85AAC0C-E074-4740-A30C-64505D644E34}" destId="{E8970EC2-8EFC-41EC-B345-61756CEAF2E5}"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9CA12D7-97DE-47FA-80BE-4180293C3E09}"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77BA1706-718F-4089-98CF-CAEB4EA75FD5}">
      <dgm:prSet custT="1"/>
      <dgm:spPr/>
      <dgm:t>
        <a:bodyPr/>
        <a:lstStyle/>
        <a:p>
          <a:pPr>
            <a:lnSpc>
              <a:spcPct val="100000"/>
            </a:lnSpc>
          </a:pPr>
          <a:r>
            <a:rPr lang="es-ES" sz="1400" b="1" dirty="0">
              <a:solidFill>
                <a:schemeClr val="accent1">
                  <a:lumMod val="75000"/>
                </a:schemeClr>
              </a:solidFill>
              <a:latin typeface="Aptos" panose="020B0004020202020204" pitchFamily="34" charset="0"/>
            </a:rPr>
            <a:t>¿ Podemos agrupar a las escuelas o sostenedores  según requerimientos de apoyo? ¿Qué criterios utilizaríamos? </a:t>
          </a:r>
        </a:p>
        <a:p>
          <a:pPr>
            <a:lnSpc>
              <a:spcPct val="100000"/>
            </a:lnSpc>
          </a:pPr>
          <a:r>
            <a:rPr lang="es-ES" sz="1400" b="1" dirty="0">
              <a:solidFill>
                <a:schemeClr val="accent1">
                  <a:lumMod val="75000"/>
                </a:schemeClr>
              </a:solidFill>
              <a:latin typeface="Aptos" panose="020B0004020202020204" pitchFamily="34" charset="0"/>
            </a:rPr>
            <a:t>¿Qué estrategias podemos utilizar para  acompañar  y  orientar el adecuado desarrollo de programas y recursos educativos disponibles que fortalezcan las prácticas de gestión ( instrumentos, curricular/pedagógico, participación y vinculación familias y entorno) en relación con el desarrollo de comunidades educativas interculturales?</a:t>
          </a:r>
          <a:endParaRPr lang="en-US" sz="1400" b="1" dirty="0">
            <a:solidFill>
              <a:schemeClr val="accent1">
                <a:lumMod val="75000"/>
              </a:schemeClr>
            </a:solidFill>
            <a:latin typeface="Aptos" panose="020B0004020202020204" pitchFamily="34" charset="0"/>
          </a:endParaRPr>
        </a:p>
      </dgm:t>
    </dgm:pt>
    <dgm:pt modelId="{D165737A-5335-4787-9DB3-ED2636F5868C}" type="parTrans" cxnId="{B751B8DE-FCDE-49AC-94C6-8E9115AE389F}">
      <dgm:prSet/>
      <dgm:spPr/>
      <dgm:t>
        <a:bodyPr/>
        <a:lstStyle/>
        <a:p>
          <a:endParaRPr lang="en-US"/>
        </a:p>
      </dgm:t>
    </dgm:pt>
    <dgm:pt modelId="{A9A07D09-97A6-40F0-A43C-A3D80B7DB4AF}" type="sibTrans" cxnId="{B751B8DE-FCDE-49AC-94C6-8E9115AE389F}">
      <dgm:prSet/>
      <dgm:spPr/>
      <dgm:t>
        <a:bodyPr/>
        <a:lstStyle/>
        <a:p>
          <a:pPr>
            <a:lnSpc>
              <a:spcPct val="100000"/>
            </a:lnSpc>
          </a:pPr>
          <a:endParaRPr lang="en-US"/>
        </a:p>
      </dgm:t>
    </dgm:pt>
    <dgm:pt modelId="{6466953D-27F1-4E84-AB13-40F34487D66C}">
      <dgm:prSet custT="1"/>
      <dgm:spPr/>
      <dgm:t>
        <a:bodyPr/>
        <a:lstStyle/>
        <a:p>
          <a:pPr>
            <a:lnSpc>
              <a:spcPct val="100000"/>
            </a:lnSpc>
          </a:pPr>
          <a:r>
            <a:rPr lang="es-ES" sz="1100" b="1" dirty="0">
              <a:solidFill>
                <a:schemeClr val="accent1">
                  <a:lumMod val="75000"/>
                </a:schemeClr>
              </a:solidFill>
              <a:latin typeface="Aptos" panose="020B0004020202020204" pitchFamily="34" charset="0"/>
            </a:rPr>
            <a:t>¿</a:t>
          </a:r>
          <a:r>
            <a:rPr lang="es-ES" sz="1400" b="1" dirty="0">
              <a:solidFill>
                <a:schemeClr val="accent1">
                  <a:lumMod val="75000"/>
                </a:schemeClr>
              </a:solidFill>
              <a:latin typeface="Aptos" panose="020B0004020202020204" pitchFamily="34" charset="0"/>
            </a:rPr>
            <a:t>Qué experiencias existen en su territorio de escuelas con  prácticas interculturales? </a:t>
          </a:r>
        </a:p>
        <a:p>
          <a:pPr>
            <a:lnSpc>
              <a:spcPct val="100000"/>
            </a:lnSpc>
          </a:pPr>
          <a:r>
            <a:rPr lang="es-ES" sz="1400" b="1" dirty="0">
              <a:solidFill>
                <a:schemeClr val="accent1">
                  <a:lumMod val="75000"/>
                </a:schemeClr>
              </a:solidFill>
              <a:latin typeface="Aptos" panose="020B0004020202020204" pitchFamily="34" charset="0"/>
            </a:rPr>
            <a:t>¿ Existen redes de trabajo y /o comunidades de aprendizaje entre ET, docentes y / o escuelas en su territorio? </a:t>
          </a:r>
        </a:p>
        <a:p>
          <a:pPr>
            <a:lnSpc>
              <a:spcPct val="100000"/>
            </a:lnSpc>
          </a:pPr>
          <a:r>
            <a:rPr lang="es-ES" sz="1400" b="1" dirty="0">
              <a:solidFill>
                <a:schemeClr val="accent1">
                  <a:lumMod val="75000"/>
                </a:schemeClr>
              </a:solidFill>
              <a:latin typeface="Aptos" panose="020B0004020202020204" pitchFamily="34" charset="0"/>
            </a:rPr>
            <a:t>¿C</a:t>
          </a:r>
          <a:r>
            <a:rPr lang="es-ES" sz="1400" b="1" i="0" dirty="0">
              <a:solidFill>
                <a:schemeClr val="accent1">
                  <a:lumMod val="75000"/>
                </a:schemeClr>
              </a:solidFill>
              <a:latin typeface="Aptos" panose="020B0004020202020204" pitchFamily="34" charset="0"/>
            </a:rPr>
            <a:t>ómo y qué acciones</a:t>
          </a:r>
          <a:r>
            <a:rPr lang="es-ES" sz="1400" b="1" dirty="0">
              <a:solidFill>
                <a:schemeClr val="accent1">
                  <a:lumMod val="75000"/>
                </a:schemeClr>
              </a:solidFill>
              <a:latin typeface="Aptos" panose="020B0004020202020204" pitchFamily="34" charset="0"/>
            </a:rPr>
            <a:t> </a:t>
          </a:r>
          <a:r>
            <a:rPr lang="es-ES" sz="1400" b="1" i="0" dirty="0">
              <a:solidFill>
                <a:schemeClr val="accent1">
                  <a:lumMod val="75000"/>
                </a:schemeClr>
              </a:solidFill>
              <a:latin typeface="Aptos" panose="020B0004020202020204" pitchFamily="34" charset="0"/>
            </a:rPr>
            <a:t>podemos desarrollar  de manera conjunta para incentivar  redes de aprendizaje intercultural entre ET, docentes y/ escuelas?</a:t>
          </a:r>
        </a:p>
        <a:p>
          <a:pPr>
            <a:lnSpc>
              <a:spcPct val="100000"/>
            </a:lnSpc>
          </a:pPr>
          <a:endParaRPr lang="es-ES" sz="1100" b="0" i="0" dirty="0">
            <a:latin typeface="Aptos" panose="020B0004020202020204" pitchFamily="34" charset="0"/>
          </a:endParaRPr>
        </a:p>
        <a:p>
          <a:pPr>
            <a:lnSpc>
              <a:spcPct val="100000"/>
            </a:lnSpc>
          </a:pPr>
          <a:endParaRPr lang="en-US" sz="1100" dirty="0">
            <a:latin typeface="Aptos" panose="020B0004020202020204" pitchFamily="34" charset="0"/>
          </a:endParaRPr>
        </a:p>
      </dgm:t>
    </dgm:pt>
    <dgm:pt modelId="{6467C563-ECFD-49CD-841B-937CF186769B}" type="parTrans" cxnId="{C3B8F41D-A6B2-4269-8BDA-70E7A220BADB}">
      <dgm:prSet/>
      <dgm:spPr/>
      <dgm:t>
        <a:bodyPr/>
        <a:lstStyle/>
        <a:p>
          <a:endParaRPr lang="en-US"/>
        </a:p>
      </dgm:t>
    </dgm:pt>
    <dgm:pt modelId="{3315159B-EE70-41E9-A084-B5332CF6ADB1}" type="sibTrans" cxnId="{C3B8F41D-A6B2-4269-8BDA-70E7A220BADB}">
      <dgm:prSet/>
      <dgm:spPr/>
      <dgm:t>
        <a:bodyPr/>
        <a:lstStyle/>
        <a:p>
          <a:pPr>
            <a:lnSpc>
              <a:spcPct val="100000"/>
            </a:lnSpc>
          </a:pPr>
          <a:endParaRPr lang="en-US"/>
        </a:p>
      </dgm:t>
    </dgm:pt>
    <dgm:pt modelId="{01554720-D660-4BE1-B487-1B26550A1444}" type="pres">
      <dgm:prSet presAssocID="{59CA12D7-97DE-47FA-80BE-4180293C3E09}" presName="root" presStyleCnt="0">
        <dgm:presLayoutVars>
          <dgm:dir/>
          <dgm:resizeHandles val="exact"/>
        </dgm:presLayoutVars>
      </dgm:prSet>
      <dgm:spPr/>
    </dgm:pt>
    <dgm:pt modelId="{8C78E132-2A8D-4E04-B4AD-4583ED1A3186}" type="pres">
      <dgm:prSet presAssocID="{77BA1706-718F-4089-98CF-CAEB4EA75FD5}" presName="compNode" presStyleCnt="0"/>
      <dgm:spPr/>
    </dgm:pt>
    <dgm:pt modelId="{2CFB3E52-6077-4EE9-B7A9-4A831797506B}" type="pres">
      <dgm:prSet presAssocID="{77BA1706-718F-4089-98CF-CAEB4EA75FD5}" presName="iconRect" presStyleLbl="node1" presStyleIdx="0" presStyleCnt="2" custLinFactNeighborX="-650" custLinFactNeighborY="-3638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Office Worker"/>
        </a:ext>
      </dgm:extLst>
    </dgm:pt>
    <dgm:pt modelId="{DD0C37E1-EC40-4373-AC48-F11FDC3550CB}" type="pres">
      <dgm:prSet presAssocID="{77BA1706-718F-4089-98CF-CAEB4EA75FD5}" presName="spaceRect" presStyleCnt="0"/>
      <dgm:spPr/>
    </dgm:pt>
    <dgm:pt modelId="{8F14FA38-8314-4F6B-BAF6-36471C0DACEB}" type="pres">
      <dgm:prSet presAssocID="{77BA1706-718F-4089-98CF-CAEB4EA75FD5}" presName="textRect" presStyleLbl="revTx" presStyleIdx="0" presStyleCnt="2" custScaleY="117300" custLinFactNeighborX="3905" custLinFactNeighborY="-15916">
        <dgm:presLayoutVars>
          <dgm:chMax val="1"/>
          <dgm:chPref val="1"/>
        </dgm:presLayoutVars>
      </dgm:prSet>
      <dgm:spPr/>
    </dgm:pt>
    <dgm:pt modelId="{6A04B039-87E3-4BAC-A63E-F72A34B5961D}" type="pres">
      <dgm:prSet presAssocID="{A9A07D09-97A6-40F0-A43C-A3D80B7DB4AF}" presName="sibTrans" presStyleCnt="0"/>
      <dgm:spPr/>
    </dgm:pt>
    <dgm:pt modelId="{87127EA1-EC70-436E-93FC-B62C3CD9F3B8}" type="pres">
      <dgm:prSet presAssocID="{6466953D-27F1-4E84-AB13-40F34487D66C}" presName="compNode" presStyleCnt="0"/>
      <dgm:spPr/>
    </dgm:pt>
    <dgm:pt modelId="{CB62D7B1-867B-4295-9EE9-3731BCB79DA4}" type="pres">
      <dgm:prSet presAssocID="{6466953D-27F1-4E84-AB13-40F34487D66C}" presName="iconRect" presStyleLbl="node1" presStyleIdx="1" presStyleCnt="2" custLinFactNeighborX="-11445" custLinFactNeighborY="3862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Apretón de manos"/>
        </a:ext>
      </dgm:extLst>
    </dgm:pt>
    <dgm:pt modelId="{87C797E6-DB5E-492E-892A-CAE3DD887154}" type="pres">
      <dgm:prSet presAssocID="{6466953D-27F1-4E84-AB13-40F34487D66C}" presName="spaceRect" presStyleCnt="0"/>
      <dgm:spPr/>
    </dgm:pt>
    <dgm:pt modelId="{197AD77B-AD89-4792-AF4D-E39F4CAB1E7F}" type="pres">
      <dgm:prSet presAssocID="{6466953D-27F1-4E84-AB13-40F34487D66C}" presName="textRect" presStyleLbl="revTx" presStyleIdx="1" presStyleCnt="2">
        <dgm:presLayoutVars>
          <dgm:chMax val="1"/>
          <dgm:chPref val="1"/>
        </dgm:presLayoutVars>
      </dgm:prSet>
      <dgm:spPr/>
    </dgm:pt>
  </dgm:ptLst>
  <dgm:cxnLst>
    <dgm:cxn modelId="{F9B18914-12EB-4E6C-AC81-20447619F3F6}" type="presOf" srcId="{77BA1706-718F-4089-98CF-CAEB4EA75FD5}" destId="{8F14FA38-8314-4F6B-BAF6-36471C0DACEB}" srcOrd="0" destOrd="0" presId="urn:microsoft.com/office/officeart/2018/2/layout/IconLabelList"/>
    <dgm:cxn modelId="{C3B8F41D-A6B2-4269-8BDA-70E7A220BADB}" srcId="{59CA12D7-97DE-47FA-80BE-4180293C3E09}" destId="{6466953D-27F1-4E84-AB13-40F34487D66C}" srcOrd="1" destOrd="0" parTransId="{6467C563-ECFD-49CD-841B-937CF186769B}" sibTransId="{3315159B-EE70-41E9-A084-B5332CF6ADB1}"/>
    <dgm:cxn modelId="{76813D42-735A-4912-81A4-4401F54D705A}" type="presOf" srcId="{59CA12D7-97DE-47FA-80BE-4180293C3E09}" destId="{01554720-D660-4BE1-B487-1B26550A1444}" srcOrd="0" destOrd="0" presId="urn:microsoft.com/office/officeart/2018/2/layout/IconLabelList"/>
    <dgm:cxn modelId="{B751B8DE-FCDE-49AC-94C6-8E9115AE389F}" srcId="{59CA12D7-97DE-47FA-80BE-4180293C3E09}" destId="{77BA1706-718F-4089-98CF-CAEB4EA75FD5}" srcOrd="0" destOrd="0" parTransId="{D165737A-5335-4787-9DB3-ED2636F5868C}" sibTransId="{A9A07D09-97A6-40F0-A43C-A3D80B7DB4AF}"/>
    <dgm:cxn modelId="{86BC33E5-45AA-43F8-91D2-FFB99C9C3951}" type="presOf" srcId="{6466953D-27F1-4E84-AB13-40F34487D66C}" destId="{197AD77B-AD89-4792-AF4D-E39F4CAB1E7F}" srcOrd="0" destOrd="0" presId="urn:microsoft.com/office/officeart/2018/2/layout/IconLabelList"/>
    <dgm:cxn modelId="{9FC03DB1-2DB5-4635-8F37-2A78BDB877D4}" type="presParOf" srcId="{01554720-D660-4BE1-B487-1B26550A1444}" destId="{8C78E132-2A8D-4E04-B4AD-4583ED1A3186}" srcOrd="0" destOrd="0" presId="urn:microsoft.com/office/officeart/2018/2/layout/IconLabelList"/>
    <dgm:cxn modelId="{7A5CE742-711B-40CD-AA5C-2B84CB37DECD}" type="presParOf" srcId="{8C78E132-2A8D-4E04-B4AD-4583ED1A3186}" destId="{2CFB3E52-6077-4EE9-B7A9-4A831797506B}" srcOrd="0" destOrd="0" presId="urn:microsoft.com/office/officeart/2018/2/layout/IconLabelList"/>
    <dgm:cxn modelId="{BC46B329-AAD1-4322-808B-77AD34E483A2}" type="presParOf" srcId="{8C78E132-2A8D-4E04-B4AD-4583ED1A3186}" destId="{DD0C37E1-EC40-4373-AC48-F11FDC3550CB}" srcOrd="1" destOrd="0" presId="urn:microsoft.com/office/officeart/2018/2/layout/IconLabelList"/>
    <dgm:cxn modelId="{74BD7D88-6A8B-4D6B-8A32-79108D17B8B3}" type="presParOf" srcId="{8C78E132-2A8D-4E04-B4AD-4583ED1A3186}" destId="{8F14FA38-8314-4F6B-BAF6-36471C0DACEB}" srcOrd="2" destOrd="0" presId="urn:microsoft.com/office/officeart/2018/2/layout/IconLabelList"/>
    <dgm:cxn modelId="{CACA6B5D-767B-47CE-9EDC-52D50815E1BF}" type="presParOf" srcId="{01554720-D660-4BE1-B487-1B26550A1444}" destId="{6A04B039-87E3-4BAC-A63E-F72A34B5961D}" srcOrd="1" destOrd="0" presId="urn:microsoft.com/office/officeart/2018/2/layout/IconLabelList"/>
    <dgm:cxn modelId="{E76F6217-295A-406F-80DF-E3AAC827BD88}" type="presParOf" srcId="{01554720-D660-4BE1-B487-1B26550A1444}" destId="{87127EA1-EC70-436E-93FC-B62C3CD9F3B8}" srcOrd="2" destOrd="0" presId="urn:microsoft.com/office/officeart/2018/2/layout/IconLabelList"/>
    <dgm:cxn modelId="{DBA5D7CC-E624-4165-8F00-713673E74762}" type="presParOf" srcId="{87127EA1-EC70-436E-93FC-B62C3CD9F3B8}" destId="{CB62D7B1-867B-4295-9EE9-3731BCB79DA4}" srcOrd="0" destOrd="0" presId="urn:microsoft.com/office/officeart/2018/2/layout/IconLabelList"/>
    <dgm:cxn modelId="{86B9387A-643F-4DFD-87C1-FA3DED4FD770}" type="presParOf" srcId="{87127EA1-EC70-436E-93FC-B62C3CD9F3B8}" destId="{87C797E6-DB5E-492E-892A-CAE3DD887154}" srcOrd="1" destOrd="0" presId="urn:microsoft.com/office/officeart/2018/2/layout/IconLabelList"/>
    <dgm:cxn modelId="{ECFCC2B4-0352-4617-8361-CF4706B65E51}" type="presParOf" srcId="{87127EA1-EC70-436E-93FC-B62C3CD9F3B8}" destId="{197AD77B-AD89-4792-AF4D-E39F4CAB1E7F}"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9CA12D7-97DE-47FA-80BE-4180293C3E09}"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248AF099-8A26-4AF8-A01B-375EAAEB340C}">
      <dgm:prSet custT="1"/>
      <dgm:spPr/>
      <dgm:t>
        <a:bodyPr/>
        <a:lstStyle/>
        <a:p>
          <a:pPr>
            <a:lnSpc>
              <a:spcPct val="100000"/>
            </a:lnSpc>
          </a:pPr>
          <a:r>
            <a:rPr lang="es-ES" sz="1400" b="1" dirty="0">
              <a:solidFill>
                <a:schemeClr val="accent1">
                  <a:lumMod val="75000"/>
                </a:schemeClr>
              </a:solidFill>
              <a:latin typeface="Aptos" panose="020B0004020202020204" pitchFamily="34" charset="0"/>
            </a:rPr>
            <a:t>¿ Qué  condiciones a nivel  regional, provincial y /o comunales son necesarias para la coordinación de la gestión?</a:t>
          </a:r>
        </a:p>
        <a:p>
          <a:pPr>
            <a:lnSpc>
              <a:spcPct val="100000"/>
            </a:lnSpc>
          </a:pPr>
          <a:r>
            <a:rPr lang="es-ES" sz="1400" b="1" dirty="0">
              <a:solidFill>
                <a:schemeClr val="accent1">
                  <a:lumMod val="75000"/>
                </a:schemeClr>
              </a:solidFill>
              <a:latin typeface="Aptos" panose="020B0004020202020204" pitchFamily="34" charset="0"/>
            </a:rPr>
            <a:t>¿Qué acciones y o estrategias de los planes regionales, provinciales y/ o comunales  ya planificados se pueden articular y vincular con el desarrollo de  las comunidades educativas interculturales ?</a:t>
          </a:r>
        </a:p>
        <a:p>
          <a:pPr>
            <a:lnSpc>
              <a:spcPct val="100000"/>
            </a:lnSpc>
          </a:pPr>
          <a:r>
            <a:rPr lang="es-ES" sz="1400" b="1" dirty="0">
              <a:solidFill>
                <a:schemeClr val="accent1">
                  <a:lumMod val="75000"/>
                </a:schemeClr>
              </a:solidFill>
              <a:latin typeface="Aptos" panose="020B0004020202020204" pitchFamily="34" charset="0"/>
            </a:rPr>
            <a:t>¿ Qué canales de comunicación y colaboración  se puede desarrollar de manera permanente entre los diferentes niveles de apoyo territorial?</a:t>
          </a:r>
        </a:p>
        <a:p>
          <a:pPr>
            <a:lnSpc>
              <a:spcPct val="100000"/>
            </a:lnSpc>
          </a:pPr>
          <a:endParaRPr lang="en-US" sz="1100" dirty="0">
            <a:latin typeface="Aptos" panose="020B0004020202020204" pitchFamily="34" charset="0"/>
          </a:endParaRPr>
        </a:p>
      </dgm:t>
    </dgm:pt>
    <dgm:pt modelId="{10A98BA1-D91E-43A6-8004-9C01990C427C}" type="parTrans" cxnId="{FDAAEEB9-3921-432F-B3B3-3CFACACAB2ED}">
      <dgm:prSet/>
      <dgm:spPr/>
      <dgm:t>
        <a:bodyPr/>
        <a:lstStyle/>
        <a:p>
          <a:endParaRPr lang="en-US"/>
        </a:p>
      </dgm:t>
    </dgm:pt>
    <dgm:pt modelId="{0B07E863-6045-4A9C-8C34-1EED170DA36F}" type="sibTrans" cxnId="{FDAAEEB9-3921-432F-B3B3-3CFACACAB2ED}">
      <dgm:prSet/>
      <dgm:spPr/>
      <dgm:t>
        <a:bodyPr/>
        <a:lstStyle/>
        <a:p>
          <a:pPr>
            <a:lnSpc>
              <a:spcPct val="100000"/>
            </a:lnSpc>
          </a:pPr>
          <a:endParaRPr lang="en-US"/>
        </a:p>
      </dgm:t>
    </dgm:pt>
    <dgm:pt modelId="{782115DB-3F83-457C-81B0-1191B9363CFC}">
      <dgm:prSet custT="1"/>
      <dgm:spPr/>
      <dgm:t>
        <a:bodyPr/>
        <a:lstStyle/>
        <a:p>
          <a:pPr>
            <a:lnSpc>
              <a:spcPct val="100000"/>
            </a:lnSpc>
          </a:pPr>
          <a:r>
            <a:rPr lang="es-CL" sz="1400" b="1" dirty="0">
              <a:latin typeface="Aptos" panose="020B0004020202020204" pitchFamily="34" charset="0"/>
            </a:rPr>
            <a:t>¿</a:t>
          </a:r>
          <a:r>
            <a:rPr lang="es-CL" sz="1400" b="1" dirty="0">
              <a:solidFill>
                <a:schemeClr val="accent1">
                  <a:lumMod val="75000"/>
                </a:schemeClr>
              </a:solidFill>
              <a:latin typeface="Aptos" panose="020B0004020202020204" pitchFamily="34" charset="0"/>
            </a:rPr>
            <a:t>Qué organizaciones, comunidades o instituciones territoriales  se identifican para generar alianzas de trabajo en educación intercultural ?</a:t>
          </a:r>
        </a:p>
        <a:p>
          <a:pPr>
            <a:lnSpc>
              <a:spcPct val="100000"/>
            </a:lnSpc>
          </a:pPr>
          <a:r>
            <a:rPr lang="en-US" sz="1400" b="1" dirty="0">
              <a:solidFill>
                <a:schemeClr val="accent1">
                  <a:lumMod val="75000"/>
                </a:schemeClr>
              </a:solidFill>
              <a:latin typeface="Aptos" panose="020B0004020202020204" pitchFamily="34" charset="0"/>
            </a:rPr>
            <a:t>¿ Qué experiencias previas de trabajo existen con la organizaciones, comunidades o instituciones territoriales?</a:t>
          </a:r>
        </a:p>
        <a:p>
          <a:pPr>
            <a:lnSpc>
              <a:spcPct val="100000"/>
            </a:lnSpc>
          </a:pPr>
          <a:r>
            <a:rPr lang="en-US" sz="1400" b="1" dirty="0">
              <a:solidFill>
                <a:schemeClr val="accent1">
                  <a:lumMod val="75000"/>
                </a:schemeClr>
              </a:solidFill>
              <a:latin typeface="Aptos" panose="020B0004020202020204" pitchFamily="34" charset="0"/>
            </a:rPr>
            <a:t>¿Qué acciones, espacios o mecanismos existen o  se pueden organizar  para generar estas alianzas?</a:t>
          </a:r>
        </a:p>
        <a:p>
          <a:pPr>
            <a:lnSpc>
              <a:spcPct val="100000"/>
            </a:lnSpc>
          </a:pPr>
          <a:r>
            <a:rPr lang="en-US" sz="1400" b="1" dirty="0">
              <a:solidFill>
                <a:schemeClr val="accent1">
                  <a:lumMod val="75000"/>
                </a:schemeClr>
              </a:solidFill>
              <a:latin typeface="Aptos" panose="020B0004020202020204" pitchFamily="34" charset="0"/>
            </a:rPr>
            <a:t>¿Que iniciativas o espacios  territoriales se pueden organizar para promover y sensiblizar  la educación intercultural a los actores de la comunidad educativa?</a:t>
          </a:r>
        </a:p>
        <a:p>
          <a:pPr>
            <a:lnSpc>
              <a:spcPct val="100000"/>
            </a:lnSpc>
          </a:pPr>
          <a:endParaRPr lang="en-US" sz="1400" b="1" dirty="0">
            <a:latin typeface="Aptos" panose="020B0004020202020204" pitchFamily="34" charset="0"/>
          </a:endParaRPr>
        </a:p>
        <a:p>
          <a:pPr>
            <a:lnSpc>
              <a:spcPct val="100000"/>
            </a:lnSpc>
          </a:pPr>
          <a:endParaRPr lang="en-US" sz="1100" dirty="0">
            <a:latin typeface="Aptos" panose="020B0004020202020204" pitchFamily="34" charset="0"/>
          </a:endParaRPr>
        </a:p>
        <a:p>
          <a:pPr>
            <a:lnSpc>
              <a:spcPct val="100000"/>
            </a:lnSpc>
          </a:pPr>
          <a:endParaRPr lang="en-US" sz="1100" dirty="0">
            <a:latin typeface="Aptos" panose="020B0004020202020204" pitchFamily="34" charset="0"/>
          </a:endParaRPr>
        </a:p>
        <a:p>
          <a:pPr>
            <a:lnSpc>
              <a:spcPct val="100000"/>
            </a:lnSpc>
          </a:pPr>
          <a:r>
            <a:rPr lang="en-US" sz="1100" dirty="0">
              <a:latin typeface="Aptos" panose="020B0004020202020204" pitchFamily="34" charset="0"/>
            </a:rPr>
            <a:t> </a:t>
          </a:r>
        </a:p>
      </dgm:t>
    </dgm:pt>
    <dgm:pt modelId="{77DDDFC3-0A8E-46E3-8051-6DEBAFF61518}" type="parTrans" cxnId="{ACA2E524-90A2-47A6-9FBD-0BA7B38BFDCF}">
      <dgm:prSet/>
      <dgm:spPr/>
      <dgm:t>
        <a:bodyPr/>
        <a:lstStyle/>
        <a:p>
          <a:endParaRPr lang="en-US"/>
        </a:p>
      </dgm:t>
    </dgm:pt>
    <dgm:pt modelId="{D028AFBE-3B14-4B36-9502-BBE9C6743EAB}" type="sibTrans" cxnId="{ACA2E524-90A2-47A6-9FBD-0BA7B38BFDCF}">
      <dgm:prSet/>
      <dgm:spPr/>
      <dgm:t>
        <a:bodyPr/>
        <a:lstStyle/>
        <a:p>
          <a:endParaRPr lang="en-US"/>
        </a:p>
      </dgm:t>
    </dgm:pt>
    <dgm:pt modelId="{01554720-D660-4BE1-B487-1B26550A1444}" type="pres">
      <dgm:prSet presAssocID="{59CA12D7-97DE-47FA-80BE-4180293C3E09}" presName="root" presStyleCnt="0">
        <dgm:presLayoutVars>
          <dgm:dir/>
          <dgm:resizeHandles val="exact"/>
        </dgm:presLayoutVars>
      </dgm:prSet>
      <dgm:spPr/>
    </dgm:pt>
    <dgm:pt modelId="{AC95D72B-5C95-402F-8958-97F773EE36C1}" type="pres">
      <dgm:prSet presAssocID="{248AF099-8A26-4AF8-A01B-375EAAEB340C}" presName="compNode" presStyleCnt="0"/>
      <dgm:spPr/>
    </dgm:pt>
    <dgm:pt modelId="{9DE7F167-FD50-41C5-B207-263C0A642FE1}" type="pres">
      <dgm:prSet presAssocID="{248AF099-8A26-4AF8-A01B-375EAAEB340C}" presName="iconRect" presStyleLbl="node1" presStyleIdx="0" presStyleCnt="2" custLinFactNeighborX="-31536" custLinFactNeighborY="-3560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Upward trend"/>
        </a:ext>
      </dgm:extLst>
    </dgm:pt>
    <dgm:pt modelId="{2FECBA8F-FAD5-4B4B-B082-20C7BB3F871D}" type="pres">
      <dgm:prSet presAssocID="{248AF099-8A26-4AF8-A01B-375EAAEB340C}" presName="spaceRect" presStyleCnt="0"/>
      <dgm:spPr/>
    </dgm:pt>
    <dgm:pt modelId="{C044A817-BD18-4B01-9C92-189F172D1247}" type="pres">
      <dgm:prSet presAssocID="{248AF099-8A26-4AF8-A01B-375EAAEB340C}" presName="textRect" presStyleLbl="revTx" presStyleIdx="0" presStyleCnt="2" custScaleX="96799" custScaleY="99332" custLinFactNeighborX="8325" custLinFactNeighborY="-35663">
        <dgm:presLayoutVars>
          <dgm:chMax val="1"/>
          <dgm:chPref val="1"/>
        </dgm:presLayoutVars>
      </dgm:prSet>
      <dgm:spPr/>
    </dgm:pt>
    <dgm:pt modelId="{13D72F15-B680-4A28-B9C9-E5598EB6744E}" type="pres">
      <dgm:prSet presAssocID="{0B07E863-6045-4A9C-8C34-1EED170DA36F}" presName="sibTrans" presStyleCnt="0"/>
      <dgm:spPr/>
    </dgm:pt>
    <dgm:pt modelId="{5B42A0D7-F822-4D76-9435-FD58042768F2}" type="pres">
      <dgm:prSet presAssocID="{782115DB-3F83-457C-81B0-1191B9363CFC}" presName="compNode" presStyleCnt="0"/>
      <dgm:spPr/>
    </dgm:pt>
    <dgm:pt modelId="{C51718F5-265B-4ED5-8BB7-2D85E9EA5521}" type="pres">
      <dgm:prSet presAssocID="{782115DB-3F83-457C-81B0-1191B9363CFC}" presName="iconRect" presStyleLbl="node1" presStyleIdx="1" presStyleCnt="2" custLinFactNeighborX="-22890" custLinFactNeighborY="3433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Libros"/>
        </a:ext>
      </dgm:extLst>
    </dgm:pt>
    <dgm:pt modelId="{45C78100-0DED-484D-A2A3-5075AF547FC0}" type="pres">
      <dgm:prSet presAssocID="{782115DB-3F83-457C-81B0-1191B9363CFC}" presName="spaceRect" presStyleCnt="0"/>
      <dgm:spPr/>
    </dgm:pt>
    <dgm:pt modelId="{21E90B56-2371-4519-A887-647B38A57250}" type="pres">
      <dgm:prSet presAssocID="{782115DB-3F83-457C-81B0-1191B9363CFC}" presName="textRect" presStyleLbl="revTx" presStyleIdx="1" presStyleCnt="2" custScaleX="121607" custScaleY="120158">
        <dgm:presLayoutVars>
          <dgm:chMax val="1"/>
          <dgm:chPref val="1"/>
        </dgm:presLayoutVars>
      </dgm:prSet>
      <dgm:spPr/>
    </dgm:pt>
  </dgm:ptLst>
  <dgm:cxnLst>
    <dgm:cxn modelId="{029F4202-8F0F-4A6E-B4B7-74AACB19873B}" type="presOf" srcId="{782115DB-3F83-457C-81B0-1191B9363CFC}" destId="{21E90B56-2371-4519-A887-647B38A57250}" srcOrd="0" destOrd="0" presId="urn:microsoft.com/office/officeart/2018/2/layout/IconLabelList"/>
    <dgm:cxn modelId="{ACA2E524-90A2-47A6-9FBD-0BA7B38BFDCF}" srcId="{59CA12D7-97DE-47FA-80BE-4180293C3E09}" destId="{782115DB-3F83-457C-81B0-1191B9363CFC}" srcOrd="1" destOrd="0" parTransId="{77DDDFC3-0A8E-46E3-8051-6DEBAFF61518}" sibTransId="{D028AFBE-3B14-4B36-9502-BBE9C6743EAB}"/>
    <dgm:cxn modelId="{76813D42-735A-4912-81A4-4401F54D705A}" type="presOf" srcId="{59CA12D7-97DE-47FA-80BE-4180293C3E09}" destId="{01554720-D660-4BE1-B487-1B26550A1444}" srcOrd="0" destOrd="0" presId="urn:microsoft.com/office/officeart/2018/2/layout/IconLabelList"/>
    <dgm:cxn modelId="{FDAAEEB9-3921-432F-B3B3-3CFACACAB2ED}" srcId="{59CA12D7-97DE-47FA-80BE-4180293C3E09}" destId="{248AF099-8A26-4AF8-A01B-375EAAEB340C}" srcOrd="0" destOrd="0" parTransId="{10A98BA1-D91E-43A6-8004-9C01990C427C}" sibTransId="{0B07E863-6045-4A9C-8C34-1EED170DA36F}"/>
    <dgm:cxn modelId="{11AED6BC-2CC1-4260-9B8F-74060DFC55EE}" type="presOf" srcId="{248AF099-8A26-4AF8-A01B-375EAAEB340C}" destId="{C044A817-BD18-4B01-9C92-189F172D1247}" srcOrd="0" destOrd="0" presId="urn:microsoft.com/office/officeart/2018/2/layout/IconLabelList"/>
    <dgm:cxn modelId="{4287A542-9FEA-4144-8493-039D68C761A1}" type="presParOf" srcId="{01554720-D660-4BE1-B487-1B26550A1444}" destId="{AC95D72B-5C95-402F-8958-97F773EE36C1}" srcOrd="0" destOrd="0" presId="urn:microsoft.com/office/officeart/2018/2/layout/IconLabelList"/>
    <dgm:cxn modelId="{F7E5DE79-70DE-4337-A17E-54F7D8D1D878}" type="presParOf" srcId="{AC95D72B-5C95-402F-8958-97F773EE36C1}" destId="{9DE7F167-FD50-41C5-B207-263C0A642FE1}" srcOrd="0" destOrd="0" presId="urn:microsoft.com/office/officeart/2018/2/layout/IconLabelList"/>
    <dgm:cxn modelId="{63F80B0A-02FE-4D1A-97EE-DDFFC4B89399}" type="presParOf" srcId="{AC95D72B-5C95-402F-8958-97F773EE36C1}" destId="{2FECBA8F-FAD5-4B4B-B082-20C7BB3F871D}" srcOrd="1" destOrd="0" presId="urn:microsoft.com/office/officeart/2018/2/layout/IconLabelList"/>
    <dgm:cxn modelId="{571C5E69-E282-4FA8-A2EB-C8A568074E18}" type="presParOf" srcId="{AC95D72B-5C95-402F-8958-97F773EE36C1}" destId="{C044A817-BD18-4B01-9C92-189F172D1247}" srcOrd="2" destOrd="0" presId="urn:microsoft.com/office/officeart/2018/2/layout/IconLabelList"/>
    <dgm:cxn modelId="{D3E197DF-6D75-47B3-9C97-1EC5383D5040}" type="presParOf" srcId="{01554720-D660-4BE1-B487-1B26550A1444}" destId="{13D72F15-B680-4A28-B9C9-E5598EB6744E}" srcOrd="1" destOrd="0" presId="urn:microsoft.com/office/officeart/2018/2/layout/IconLabelList"/>
    <dgm:cxn modelId="{9930376C-B6E6-4156-A486-56FBB71ACB4E}" type="presParOf" srcId="{01554720-D660-4BE1-B487-1B26550A1444}" destId="{5B42A0D7-F822-4D76-9435-FD58042768F2}" srcOrd="2" destOrd="0" presId="urn:microsoft.com/office/officeart/2018/2/layout/IconLabelList"/>
    <dgm:cxn modelId="{E5A8D4E6-10EA-4D09-AB44-C7D44DC559A3}" type="presParOf" srcId="{5B42A0D7-F822-4D76-9435-FD58042768F2}" destId="{C51718F5-265B-4ED5-8BB7-2D85E9EA5521}" srcOrd="0" destOrd="0" presId="urn:microsoft.com/office/officeart/2018/2/layout/IconLabelList"/>
    <dgm:cxn modelId="{BD8A9777-8EFF-4610-904C-00CDB4548D04}" type="presParOf" srcId="{5B42A0D7-F822-4D76-9435-FD58042768F2}" destId="{45C78100-0DED-484D-A2A3-5075AF547FC0}" srcOrd="1" destOrd="0" presId="urn:microsoft.com/office/officeart/2018/2/layout/IconLabelList"/>
    <dgm:cxn modelId="{BB7D7E13-3A91-441B-A58E-EC2163213999}" type="presParOf" srcId="{5B42A0D7-F822-4D76-9435-FD58042768F2}" destId="{21E90B56-2371-4519-A887-647B38A57250}"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6AFDC7-E8E3-4A42-BFDF-D84C2AABD8C4}">
      <dsp:nvSpPr>
        <dsp:cNvPr id="0" name=""/>
        <dsp:cNvSpPr/>
      </dsp:nvSpPr>
      <dsp:spPr>
        <a:xfrm>
          <a:off x="1291879" y="751955"/>
          <a:ext cx="521521" cy="521521"/>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9D7758-BAFB-40AF-8C06-971DB0929BB5}">
      <dsp:nvSpPr>
        <dsp:cNvPr id="0" name=""/>
        <dsp:cNvSpPr/>
      </dsp:nvSpPr>
      <dsp:spPr>
        <a:xfrm>
          <a:off x="377980" y="1164"/>
          <a:ext cx="2349319" cy="2023104"/>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4CD6C6F-6241-425E-90DC-92E98E9AB77E}">
      <dsp:nvSpPr>
        <dsp:cNvPr id="0" name=""/>
        <dsp:cNvSpPr/>
      </dsp:nvSpPr>
      <dsp:spPr>
        <a:xfrm>
          <a:off x="1925155" y="751955"/>
          <a:ext cx="1229301" cy="521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endParaRPr lang="en-US" sz="1100" kern="1200"/>
        </a:p>
      </dsp:txBody>
      <dsp:txXfrm>
        <a:off x="1925155" y="751955"/>
        <a:ext cx="1229301" cy="521521"/>
      </dsp:txXfrm>
    </dsp:sp>
    <dsp:sp modelId="{114A90E7-359E-4DE4-BAC4-A83C2E73FE8E}">
      <dsp:nvSpPr>
        <dsp:cNvPr id="0" name=""/>
        <dsp:cNvSpPr/>
      </dsp:nvSpPr>
      <dsp:spPr>
        <a:xfrm>
          <a:off x="3368653" y="751955"/>
          <a:ext cx="521521" cy="521521"/>
        </a:xfrm>
        <a:prstGeom prst="ellipse">
          <a:avLst/>
        </a:prstGeom>
        <a:solidFill>
          <a:schemeClr val="accent5">
            <a:hueOff val="-1126424"/>
            <a:satOff val="-2903"/>
            <a:lumOff val="-1961"/>
            <a:alphaOff val="0"/>
          </a:schemeClr>
        </a:solidFill>
        <a:ln>
          <a:noFill/>
        </a:ln>
        <a:effectLst/>
      </dsp:spPr>
      <dsp:style>
        <a:lnRef idx="0">
          <a:scrgbClr r="0" g="0" b="0"/>
        </a:lnRef>
        <a:fillRef idx="1">
          <a:scrgbClr r="0" g="0" b="0"/>
        </a:fillRef>
        <a:effectRef idx="0">
          <a:scrgbClr r="0" g="0" b="0"/>
        </a:effectRef>
        <a:fontRef idx="minor"/>
      </dsp:style>
    </dsp:sp>
    <dsp:sp modelId="{9B28D450-1309-465F-8F43-CBFC7768DCDC}">
      <dsp:nvSpPr>
        <dsp:cNvPr id="0" name=""/>
        <dsp:cNvSpPr/>
      </dsp:nvSpPr>
      <dsp:spPr>
        <a:xfrm>
          <a:off x="3478173" y="861475"/>
          <a:ext cx="302482" cy="302482"/>
        </a:xfrm>
        <a:prstGeom prst="rect">
          <a:avLst/>
        </a:prstGeom>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9630F49-0FDD-4814-B9BD-254D4B826294}">
      <dsp:nvSpPr>
        <dsp:cNvPr id="0" name=""/>
        <dsp:cNvSpPr/>
      </dsp:nvSpPr>
      <dsp:spPr>
        <a:xfrm>
          <a:off x="4001930" y="751955"/>
          <a:ext cx="1229301" cy="521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s-CL" sz="1100" kern="1200" dirty="0">
              <a:solidFill>
                <a:schemeClr val="accent1">
                  <a:lumMod val="75000"/>
                </a:schemeClr>
              </a:solidFill>
              <a:latin typeface="Aptos" panose="020B0004020202020204" pitchFamily="34" charset="0"/>
            </a:rPr>
            <a:t>Foco en la política de reactivación educativa</a:t>
          </a:r>
          <a:endParaRPr lang="en-US" sz="1100" kern="1200" dirty="0">
            <a:solidFill>
              <a:schemeClr val="accent1">
                <a:lumMod val="75000"/>
              </a:schemeClr>
            </a:solidFill>
            <a:latin typeface="Aptos" panose="020B0004020202020204" pitchFamily="34" charset="0"/>
          </a:endParaRPr>
        </a:p>
      </dsp:txBody>
      <dsp:txXfrm>
        <a:off x="4001930" y="751955"/>
        <a:ext cx="1229301" cy="521521"/>
      </dsp:txXfrm>
    </dsp:sp>
    <dsp:sp modelId="{90F13F20-3E09-4CB0-9447-70FE883B2F75}">
      <dsp:nvSpPr>
        <dsp:cNvPr id="0" name=""/>
        <dsp:cNvSpPr/>
      </dsp:nvSpPr>
      <dsp:spPr>
        <a:xfrm>
          <a:off x="377980" y="2660662"/>
          <a:ext cx="521521" cy="521521"/>
        </a:xfrm>
        <a:prstGeom prst="ellipse">
          <a:avLst/>
        </a:prstGeom>
        <a:solidFill>
          <a:schemeClr val="accent5">
            <a:hueOff val="-2252848"/>
            <a:satOff val="-5806"/>
            <a:lumOff val="-3922"/>
            <a:alphaOff val="0"/>
          </a:schemeClr>
        </a:solidFill>
        <a:ln>
          <a:noFill/>
        </a:ln>
        <a:effectLst/>
      </dsp:spPr>
      <dsp:style>
        <a:lnRef idx="0">
          <a:scrgbClr r="0" g="0" b="0"/>
        </a:lnRef>
        <a:fillRef idx="1">
          <a:scrgbClr r="0" g="0" b="0"/>
        </a:fillRef>
        <a:effectRef idx="0">
          <a:scrgbClr r="0" g="0" b="0"/>
        </a:effectRef>
        <a:fontRef idx="minor"/>
      </dsp:style>
    </dsp:sp>
    <dsp:sp modelId="{36174802-6BB4-46B1-AC3D-7058C6774D30}">
      <dsp:nvSpPr>
        <dsp:cNvPr id="0" name=""/>
        <dsp:cNvSpPr/>
      </dsp:nvSpPr>
      <dsp:spPr>
        <a:xfrm>
          <a:off x="487499" y="2770181"/>
          <a:ext cx="302482" cy="302482"/>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8D26ABD-7CF5-4723-9028-EB94C12AB55E}">
      <dsp:nvSpPr>
        <dsp:cNvPr id="0" name=""/>
        <dsp:cNvSpPr/>
      </dsp:nvSpPr>
      <dsp:spPr>
        <a:xfrm>
          <a:off x="1011256" y="2660662"/>
          <a:ext cx="1229301" cy="521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s-CL" sz="1100" kern="1200" dirty="0">
              <a:solidFill>
                <a:schemeClr val="accent1">
                  <a:lumMod val="75000"/>
                </a:schemeClr>
              </a:solidFill>
              <a:latin typeface="Aptos" panose="020B0004020202020204" pitchFamily="34" charset="0"/>
            </a:rPr>
            <a:t>Desarrollo de capacidades</a:t>
          </a:r>
          <a:endParaRPr lang="en-US" sz="1100" kern="1200" dirty="0">
            <a:solidFill>
              <a:schemeClr val="accent1">
                <a:lumMod val="75000"/>
              </a:schemeClr>
            </a:solidFill>
            <a:latin typeface="Aptos" panose="020B0004020202020204" pitchFamily="34" charset="0"/>
          </a:endParaRPr>
        </a:p>
      </dsp:txBody>
      <dsp:txXfrm>
        <a:off x="1011256" y="2660662"/>
        <a:ext cx="1229301" cy="521521"/>
      </dsp:txXfrm>
    </dsp:sp>
    <dsp:sp modelId="{9E10C884-183D-4274-B200-4983926A04D6}">
      <dsp:nvSpPr>
        <dsp:cNvPr id="0" name=""/>
        <dsp:cNvSpPr/>
      </dsp:nvSpPr>
      <dsp:spPr>
        <a:xfrm>
          <a:off x="2454755" y="2660662"/>
          <a:ext cx="521521" cy="521521"/>
        </a:xfrm>
        <a:prstGeom prst="ellipse">
          <a:avLst/>
        </a:prstGeom>
        <a:solidFill>
          <a:schemeClr val="accent5">
            <a:hueOff val="-3379271"/>
            <a:satOff val="-8710"/>
            <a:lumOff val="-5883"/>
            <a:alphaOff val="0"/>
          </a:schemeClr>
        </a:solidFill>
        <a:ln>
          <a:noFill/>
        </a:ln>
        <a:effectLst/>
      </dsp:spPr>
      <dsp:style>
        <a:lnRef idx="0">
          <a:scrgbClr r="0" g="0" b="0"/>
        </a:lnRef>
        <a:fillRef idx="1">
          <a:scrgbClr r="0" g="0" b="0"/>
        </a:fillRef>
        <a:effectRef idx="0">
          <a:scrgbClr r="0" g="0" b="0"/>
        </a:effectRef>
        <a:fontRef idx="minor"/>
      </dsp:style>
    </dsp:sp>
    <dsp:sp modelId="{655AA130-E9ED-45B4-B41E-97DA585E00CA}">
      <dsp:nvSpPr>
        <dsp:cNvPr id="0" name=""/>
        <dsp:cNvSpPr/>
      </dsp:nvSpPr>
      <dsp:spPr>
        <a:xfrm>
          <a:off x="2564274" y="2770181"/>
          <a:ext cx="302482" cy="302482"/>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B5E6D0A-F154-441B-B4ED-A35D05590A30}">
      <dsp:nvSpPr>
        <dsp:cNvPr id="0" name=""/>
        <dsp:cNvSpPr/>
      </dsp:nvSpPr>
      <dsp:spPr>
        <a:xfrm>
          <a:off x="3088031" y="2660662"/>
          <a:ext cx="1229301" cy="521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s-CL" sz="1100" kern="1200" dirty="0">
              <a:solidFill>
                <a:schemeClr val="accent1">
                  <a:lumMod val="75000"/>
                </a:schemeClr>
              </a:solidFill>
              <a:latin typeface="Aptos" panose="020B0004020202020204" pitchFamily="34" charset="0"/>
            </a:rPr>
            <a:t>Articulación territorial/ relaciones de colaboración</a:t>
          </a:r>
          <a:r>
            <a:rPr lang="es-CL" sz="1100" kern="1200" dirty="0">
              <a:solidFill>
                <a:schemeClr val="accent1">
                  <a:lumMod val="75000"/>
                </a:schemeClr>
              </a:solidFill>
            </a:rPr>
            <a:t>.</a:t>
          </a:r>
          <a:endParaRPr lang="en-US" sz="1100" kern="1200" dirty="0">
            <a:solidFill>
              <a:schemeClr val="accent1">
                <a:lumMod val="75000"/>
              </a:schemeClr>
            </a:solidFill>
          </a:endParaRPr>
        </a:p>
      </dsp:txBody>
      <dsp:txXfrm>
        <a:off x="3088031" y="2660662"/>
        <a:ext cx="1229301" cy="521521"/>
      </dsp:txXfrm>
    </dsp:sp>
    <dsp:sp modelId="{4E6DED40-4031-4E5D-A454-941EE6F67F14}">
      <dsp:nvSpPr>
        <dsp:cNvPr id="0" name=""/>
        <dsp:cNvSpPr/>
      </dsp:nvSpPr>
      <dsp:spPr>
        <a:xfrm>
          <a:off x="4531529" y="2660662"/>
          <a:ext cx="521521" cy="521521"/>
        </a:xfrm>
        <a:prstGeom prst="ellipse">
          <a:avLst/>
        </a:prstGeom>
        <a:solidFill>
          <a:schemeClr val="accent5">
            <a:hueOff val="-4505695"/>
            <a:satOff val="-11613"/>
            <a:lumOff val="-7843"/>
            <a:alphaOff val="0"/>
          </a:schemeClr>
        </a:solidFill>
        <a:ln>
          <a:noFill/>
        </a:ln>
        <a:effectLst/>
      </dsp:spPr>
      <dsp:style>
        <a:lnRef idx="0">
          <a:scrgbClr r="0" g="0" b="0"/>
        </a:lnRef>
        <a:fillRef idx="1">
          <a:scrgbClr r="0" g="0" b="0"/>
        </a:fillRef>
        <a:effectRef idx="0">
          <a:scrgbClr r="0" g="0" b="0"/>
        </a:effectRef>
        <a:fontRef idx="minor"/>
      </dsp:style>
    </dsp:sp>
    <dsp:sp modelId="{2155CA50-DDF8-4364-B5F3-F12053E4B538}">
      <dsp:nvSpPr>
        <dsp:cNvPr id="0" name=""/>
        <dsp:cNvSpPr/>
      </dsp:nvSpPr>
      <dsp:spPr>
        <a:xfrm>
          <a:off x="4641049" y="2770181"/>
          <a:ext cx="302482" cy="302482"/>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E925B2A-2A68-49AF-A3E0-2829FF3505E6}">
      <dsp:nvSpPr>
        <dsp:cNvPr id="0" name=""/>
        <dsp:cNvSpPr/>
      </dsp:nvSpPr>
      <dsp:spPr>
        <a:xfrm>
          <a:off x="5137626" y="2660662"/>
          <a:ext cx="1283661" cy="521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s-ES" sz="1100" kern="1200" dirty="0">
              <a:solidFill>
                <a:schemeClr val="accent1">
                  <a:lumMod val="75000"/>
                </a:schemeClr>
              </a:solidFill>
              <a:latin typeface="Aptos" panose="020B0004020202020204" pitchFamily="34" charset="0"/>
            </a:rPr>
            <a:t>Promover instancias formales basadas en el diálogo y la reflexión técnico/pedagógica que permitan construir un relato compartido y pertinencia a la realidad local</a:t>
          </a:r>
          <a:endParaRPr lang="en-US" sz="1100" kern="1200" dirty="0">
            <a:solidFill>
              <a:schemeClr val="accent1">
                <a:lumMod val="75000"/>
              </a:schemeClr>
            </a:solidFill>
            <a:latin typeface="Aptos" panose="020B0004020202020204" pitchFamily="34" charset="0"/>
          </a:endParaRPr>
        </a:p>
      </dsp:txBody>
      <dsp:txXfrm>
        <a:off x="5137626" y="2660662"/>
        <a:ext cx="1283661" cy="521521"/>
      </dsp:txXfrm>
    </dsp:sp>
    <dsp:sp modelId="{FEA4FC2E-75A9-4950-B9D4-6EA9A88A6B1A}">
      <dsp:nvSpPr>
        <dsp:cNvPr id="0" name=""/>
        <dsp:cNvSpPr/>
      </dsp:nvSpPr>
      <dsp:spPr>
        <a:xfrm>
          <a:off x="377980" y="3818577"/>
          <a:ext cx="521521" cy="521521"/>
        </a:xfrm>
        <a:prstGeom prst="ellipse">
          <a:avLst/>
        </a:prstGeom>
        <a:solidFill>
          <a:schemeClr val="accent5">
            <a:hueOff val="-5632119"/>
            <a:satOff val="-14516"/>
            <a:lumOff val="-9804"/>
            <a:alphaOff val="0"/>
          </a:schemeClr>
        </a:solidFill>
        <a:ln>
          <a:noFill/>
        </a:ln>
        <a:effectLst/>
      </dsp:spPr>
      <dsp:style>
        <a:lnRef idx="0">
          <a:scrgbClr r="0" g="0" b="0"/>
        </a:lnRef>
        <a:fillRef idx="1">
          <a:scrgbClr r="0" g="0" b="0"/>
        </a:fillRef>
        <a:effectRef idx="0">
          <a:scrgbClr r="0" g="0" b="0"/>
        </a:effectRef>
        <a:fontRef idx="minor"/>
      </dsp:style>
    </dsp:sp>
    <dsp:sp modelId="{651EEECF-5979-4865-AE6A-E83191DD8BDF}">
      <dsp:nvSpPr>
        <dsp:cNvPr id="0" name=""/>
        <dsp:cNvSpPr/>
      </dsp:nvSpPr>
      <dsp:spPr>
        <a:xfrm>
          <a:off x="487499" y="3928097"/>
          <a:ext cx="302482" cy="302482"/>
        </a:xfrm>
        <a:prstGeom prst="rect">
          <a:avLst/>
        </a:prstGeom>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27FC4ED-E817-425F-BB98-1D8937DB73C1}">
      <dsp:nvSpPr>
        <dsp:cNvPr id="0" name=""/>
        <dsp:cNvSpPr/>
      </dsp:nvSpPr>
      <dsp:spPr>
        <a:xfrm>
          <a:off x="960665" y="3818577"/>
          <a:ext cx="1330485" cy="521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s-CL" sz="1100" kern="1200" dirty="0">
              <a:solidFill>
                <a:schemeClr val="accent1">
                  <a:lumMod val="75000"/>
                </a:schemeClr>
              </a:solidFill>
              <a:latin typeface="Aptos" panose="020B0004020202020204" pitchFamily="34" charset="0"/>
            </a:rPr>
            <a:t>Genera instancias de análisis para identificar ,comprender y formular sus problemáticas y alternativas de solución. </a:t>
          </a:r>
          <a:endParaRPr lang="en-US" sz="1100" kern="1200" dirty="0">
            <a:solidFill>
              <a:schemeClr val="accent1">
                <a:lumMod val="75000"/>
              </a:schemeClr>
            </a:solidFill>
            <a:latin typeface="Aptos" panose="020B0004020202020204" pitchFamily="34" charset="0"/>
          </a:endParaRPr>
        </a:p>
      </dsp:txBody>
      <dsp:txXfrm>
        <a:off x="960665" y="3818577"/>
        <a:ext cx="1330485" cy="521521"/>
      </dsp:txXfrm>
    </dsp:sp>
    <dsp:sp modelId="{67B27267-D44E-4470-9990-D88ED11AF3DC}">
      <dsp:nvSpPr>
        <dsp:cNvPr id="0" name=""/>
        <dsp:cNvSpPr/>
      </dsp:nvSpPr>
      <dsp:spPr>
        <a:xfrm>
          <a:off x="2505346" y="3818577"/>
          <a:ext cx="521521" cy="521521"/>
        </a:xfrm>
        <a:prstGeom prst="ellipse">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dsp:style>
    </dsp:sp>
    <dsp:sp modelId="{E9F7BCCB-1E53-4B20-8435-97959A0F1A1B}">
      <dsp:nvSpPr>
        <dsp:cNvPr id="0" name=""/>
        <dsp:cNvSpPr/>
      </dsp:nvSpPr>
      <dsp:spPr>
        <a:xfrm>
          <a:off x="2614866" y="3928097"/>
          <a:ext cx="302482" cy="302482"/>
        </a:xfrm>
        <a:prstGeom prst="rect">
          <a:avLst/>
        </a:prstGeom>
        <a:blipFill>
          <a:blip xmlns:r="http://schemas.openxmlformats.org/officeDocument/2006/relationships"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F900FC-CD74-4AE2-BFB0-2697789EC5DF}">
      <dsp:nvSpPr>
        <dsp:cNvPr id="0" name=""/>
        <dsp:cNvSpPr/>
      </dsp:nvSpPr>
      <dsp:spPr>
        <a:xfrm>
          <a:off x="3138623" y="3818577"/>
          <a:ext cx="1229301" cy="521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s-CL" sz="1100" kern="1200" dirty="0">
              <a:solidFill>
                <a:schemeClr val="accent1">
                  <a:lumMod val="75000"/>
                </a:schemeClr>
              </a:solidFill>
              <a:latin typeface="Aptos" panose="020B0004020202020204" pitchFamily="34" charset="0"/>
            </a:rPr>
            <a:t>Coherencia entre diagnóstico, objetivos , estrategias e indicadores</a:t>
          </a:r>
          <a:endParaRPr lang="en-US" sz="1100" kern="1200" dirty="0">
            <a:solidFill>
              <a:schemeClr val="accent1">
                <a:lumMod val="75000"/>
              </a:schemeClr>
            </a:solidFill>
            <a:latin typeface="Aptos" panose="020B0004020202020204" pitchFamily="34" charset="0"/>
          </a:endParaRPr>
        </a:p>
      </dsp:txBody>
      <dsp:txXfrm>
        <a:off x="3138623" y="3818577"/>
        <a:ext cx="1229301" cy="5215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6E2BE5-841F-467A-89DE-24CD5D47D90E}">
      <dsp:nvSpPr>
        <dsp:cNvPr id="0" name=""/>
        <dsp:cNvSpPr/>
      </dsp:nvSpPr>
      <dsp:spPr>
        <a:xfrm>
          <a:off x="4647195" y="37721"/>
          <a:ext cx="2049977" cy="1277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kern="1200" dirty="0">
              <a:solidFill>
                <a:schemeClr val="accent1">
                  <a:lumMod val="75000"/>
                </a:schemeClr>
              </a:solidFill>
              <a:latin typeface="Aptos" panose="020B0004020202020204" pitchFamily="34" charset="0"/>
            </a:rPr>
            <a:t>Realizando un diagnóstico integrado de la situación de los establecimientos del territorio</a:t>
          </a:r>
          <a:r>
            <a:rPr lang="es-ES" sz="1100" kern="1200" dirty="0">
              <a:solidFill>
                <a:schemeClr val="accent1">
                  <a:lumMod val="75000"/>
                </a:schemeClr>
              </a:solidFill>
            </a:rPr>
            <a:t>*. </a:t>
          </a:r>
          <a:endParaRPr lang="en-US" sz="1100" kern="1200" dirty="0">
            <a:solidFill>
              <a:schemeClr val="accent1">
                <a:lumMod val="75000"/>
              </a:schemeClr>
            </a:solidFill>
          </a:endParaRPr>
        </a:p>
      </dsp:txBody>
      <dsp:txXfrm>
        <a:off x="4647195" y="37721"/>
        <a:ext cx="2049977" cy="1277642"/>
      </dsp:txXfrm>
    </dsp:sp>
    <dsp:sp modelId="{7E87912E-B988-4166-80C3-46BDF15E7207}">
      <dsp:nvSpPr>
        <dsp:cNvPr id="0" name=""/>
        <dsp:cNvSpPr/>
      </dsp:nvSpPr>
      <dsp:spPr>
        <a:xfrm>
          <a:off x="2020335" y="-148"/>
          <a:ext cx="4799759" cy="4799759"/>
        </a:xfrm>
        <a:prstGeom prst="circularArrow">
          <a:avLst>
            <a:gd name="adj1" fmla="val 5191"/>
            <a:gd name="adj2" fmla="val 335223"/>
            <a:gd name="adj3" fmla="val 21296053"/>
            <a:gd name="adj4" fmla="val 19763775"/>
            <a:gd name="adj5" fmla="val 605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B870DB-E823-4013-A7EF-A2618B7F31D4}">
      <dsp:nvSpPr>
        <dsp:cNvPr id="0" name=""/>
        <dsp:cNvSpPr/>
      </dsp:nvSpPr>
      <dsp:spPr>
        <a:xfrm>
          <a:off x="5530436" y="2419108"/>
          <a:ext cx="1831015" cy="1277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kern="1200" dirty="0">
              <a:solidFill>
                <a:schemeClr val="accent1">
                  <a:lumMod val="75000"/>
                </a:schemeClr>
              </a:solidFill>
              <a:latin typeface="Aptos" panose="020B0004020202020204" pitchFamily="34" charset="0"/>
            </a:rPr>
            <a:t>Definiendo conjuntamente  criterios para el acompañamiento</a:t>
          </a:r>
          <a:r>
            <a:rPr lang="es-ES" sz="1200" kern="1200" dirty="0">
              <a:solidFill>
                <a:schemeClr val="accent1">
                  <a:lumMod val="75000"/>
                </a:schemeClr>
              </a:solidFill>
            </a:rPr>
            <a:t>.</a:t>
          </a:r>
          <a:endParaRPr lang="en-US" sz="1200" kern="1200" dirty="0">
            <a:solidFill>
              <a:schemeClr val="accent1">
                <a:lumMod val="75000"/>
              </a:schemeClr>
            </a:solidFill>
          </a:endParaRPr>
        </a:p>
      </dsp:txBody>
      <dsp:txXfrm>
        <a:off x="5530436" y="2419108"/>
        <a:ext cx="1831015" cy="1277642"/>
      </dsp:txXfrm>
    </dsp:sp>
    <dsp:sp modelId="{58CAED8C-9B11-455A-B060-32C71AC7C7A2}">
      <dsp:nvSpPr>
        <dsp:cNvPr id="0" name=""/>
        <dsp:cNvSpPr/>
      </dsp:nvSpPr>
      <dsp:spPr>
        <a:xfrm>
          <a:off x="2475208" y="135348"/>
          <a:ext cx="4799759" cy="4799759"/>
        </a:xfrm>
        <a:prstGeom prst="circularArrow">
          <a:avLst>
            <a:gd name="adj1" fmla="val 5191"/>
            <a:gd name="adj2" fmla="val 335223"/>
            <a:gd name="adj3" fmla="val 3613261"/>
            <a:gd name="adj4" fmla="val 2250758"/>
            <a:gd name="adj5" fmla="val 605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0C0AC5-31D5-4541-BD3F-A310561572FA}">
      <dsp:nvSpPr>
        <dsp:cNvPr id="0" name=""/>
        <dsp:cNvSpPr/>
      </dsp:nvSpPr>
      <dsp:spPr>
        <a:xfrm>
          <a:off x="3547361" y="3890887"/>
          <a:ext cx="1745707" cy="1277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kern="1200" dirty="0">
              <a:solidFill>
                <a:schemeClr val="accent1">
                  <a:lumMod val="75000"/>
                </a:schemeClr>
              </a:solidFill>
              <a:latin typeface="Aptos" panose="020B0004020202020204" pitchFamily="34" charset="0"/>
            </a:rPr>
            <a:t>Contextualizando, coordinar e Integrar iniciativas regionales, provinciales y locales. </a:t>
          </a:r>
          <a:endParaRPr lang="en-US" sz="1400" kern="1200" dirty="0">
            <a:solidFill>
              <a:schemeClr val="accent1">
                <a:lumMod val="75000"/>
              </a:schemeClr>
            </a:solidFill>
            <a:latin typeface="Aptos" panose="020B0004020202020204" pitchFamily="34" charset="0"/>
          </a:endParaRPr>
        </a:p>
      </dsp:txBody>
      <dsp:txXfrm>
        <a:off x="3547361" y="3890887"/>
        <a:ext cx="1745707" cy="1277642"/>
      </dsp:txXfrm>
    </dsp:sp>
    <dsp:sp modelId="{199D437E-D2BA-4E13-8E93-8420ADF03962}">
      <dsp:nvSpPr>
        <dsp:cNvPr id="0" name=""/>
        <dsp:cNvSpPr/>
      </dsp:nvSpPr>
      <dsp:spPr>
        <a:xfrm>
          <a:off x="1704990" y="241806"/>
          <a:ext cx="4799759" cy="4799759"/>
        </a:xfrm>
        <a:prstGeom prst="circularArrow">
          <a:avLst>
            <a:gd name="adj1" fmla="val 5191"/>
            <a:gd name="adj2" fmla="val 335223"/>
            <a:gd name="adj3" fmla="val 8214019"/>
            <a:gd name="adj4" fmla="val 6851516"/>
            <a:gd name="adj5" fmla="val 605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AFB83B-1DB6-4111-9D5E-60A72A6637E5}">
      <dsp:nvSpPr>
        <dsp:cNvPr id="0" name=""/>
        <dsp:cNvSpPr/>
      </dsp:nvSpPr>
      <dsp:spPr>
        <a:xfrm>
          <a:off x="1755664" y="2419108"/>
          <a:ext cx="1277642" cy="1277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kern="1200" dirty="0">
              <a:solidFill>
                <a:schemeClr val="accent1">
                  <a:lumMod val="75000"/>
                </a:schemeClr>
              </a:solidFill>
              <a:latin typeface="Aptos" panose="020B0004020202020204" pitchFamily="34" charset="0"/>
            </a:rPr>
            <a:t>Desarrollando espacios de intercambio de experiencias y trabajo colaborativo a nivel local.</a:t>
          </a:r>
          <a:endParaRPr lang="en-US" sz="1400" kern="1200" dirty="0">
            <a:solidFill>
              <a:schemeClr val="accent1">
                <a:lumMod val="75000"/>
              </a:schemeClr>
            </a:solidFill>
            <a:latin typeface="Aptos" panose="020B0004020202020204" pitchFamily="34" charset="0"/>
          </a:endParaRPr>
        </a:p>
      </dsp:txBody>
      <dsp:txXfrm>
        <a:off x="1755664" y="2419108"/>
        <a:ext cx="1277642" cy="1277642"/>
      </dsp:txXfrm>
    </dsp:sp>
    <dsp:sp modelId="{BBA2C0B8-9241-4058-83AE-A9830B383EEB}">
      <dsp:nvSpPr>
        <dsp:cNvPr id="0" name=""/>
        <dsp:cNvSpPr/>
      </dsp:nvSpPr>
      <dsp:spPr>
        <a:xfrm>
          <a:off x="1956306" y="-62545"/>
          <a:ext cx="4799759" cy="4799759"/>
        </a:xfrm>
        <a:prstGeom prst="circularArrow">
          <a:avLst>
            <a:gd name="adj1" fmla="val 5191"/>
            <a:gd name="adj2" fmla="val 335223"/>
            <a:gd name="adj3" fmla="val 12301002"/>
            <a:gd name="adj4" fmla="val 10768724"/>
            <a:gd name="adj5" fmla="val 605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E6B866-4474-4388-899B-FB469BF5D3CC}">
      <dsp:nvSpPr>
        <dsp:cNvPr id="0" name=""/>
        <dsp:cNvSpPr/>
      </dsp:nvSpPr>
      <dsp:spPr>
        <a:xfrm>
          <a:off x="2529424" y="37721"/>
          <a:ext cx="1277642" cy="1277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kern="1200" dirty="0">
              <a:solidFill>
                <a:schemeClr val="accent1">
                  <a:lumMod val="75000"/>
                </a:schemeClr>
              </a:solidFill>
              <a:latin typeface="Aptos" panose="020B0004020202020204" pitchFamily="34" charset="0"/>
            </a:rPr>
            <a:t>Promoviendo el trabajo intersectorial,  interministerial y con organizaciones locales.</a:t>
          </a:r>
          <a:endParaRPr lang="en-US" sz="1400" kern="1200" dirty="0">
            <a:solidFill>
              <a:schemeClr val="accent1">
                <a:lumMod val="75000"/>
              </a:schemeClr>
            </a:solidFill>
            <a:latin typeface="Aptos" panose="020B0004020202020204" pitchFamily="34" charset="0"/>
          </a:endParaRPr>
        </a:p>
      </dsp:txBody>
      <dsp:txXfrm>
        <a:off x="2529424" y="37721"/>
        <a:ext cx="1277642" cy="1277642"/>
      </dsp:txXfrm>
    </dsp:sp>
    <dsp:sp modelId="{3F6D6BB5-25D0-43F6-A138-13662AFE7C67}">
      <dsp:nvSpPr>
        <dsp:cNvPr id="0" name=""/>
        <dsp:cNvSpPr/>
      </dsp:nvSpPr>
      <dsp:spPr>
        <a:xfrm>
          <a:off x="2020335" y="-148"/>
          <a:ext cx="4799759" cy="4799759"/>
        </a:xfrm>
        <a:prstGeom prst="circularArrow">
          <a:avLst>
            <a:gd name="adj1" fmla="val 5191"/>
            <a:gd name="adj2" fmla="val 335223"/>
            <a:gd name="adj3" fmla="val 16231817"/>
            <a:gd name="adj4" fmla="val 15196186"/>
            <a:gd name="adj5" fmla="val 605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861785-193F-442E-9F18-C92BB2337E5B}">
      <dsp:nvSpPr>
        <dsp:cNvPr id="0" name=""/>
        <dsp:cNvSpPr/>
      </dsp:nvSpPr>
      <dsp:spPr>
        <a:xfrm>
          <a:off x="1160388" y="0"/>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5B90F3-3F7C-416F-9349-5A9DF03FCACE}">
      <dsp:nvSpPr>
        <dsp:cNvPr id="0" name=""/>
        <dsp:cNvSpPr/>
      </dsp:nvSpPr>
      <dsp:spPr>
        <a:xfrm>
          <a:off x="200530" y="2392360"/>
          <a:ext cx="3791935" cy="3526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s-ES" sz="1100" kern="1200" dirty="0">
              <a:solidFill>
                <a:schemeClr val="accent1">
                  <a:lumMod val="75000"/>
                </a:schemeClr>
              </a:solidFill>
              <a:latin typeface="Aptos" panose="020B0004020202020204" pitchFamily="34" charset="0"/>
            </a:rPr>
            <a:t> </a:t>
          </a:r>
          <a:r>
            <a:rPr lang="es-ES" sz="1200" b="1" kern="1200" dirty="0">
              <a:solidFill>
                <a:schemeClr val="accent1">
                  <a:lumMod val="75000"/>
                </a:schemeClr>
              </a:solidFill>
              <a:latin typeface="Aptos" panose="020B0004020202020204" pitchFamily="34" charset="0"/>
            </a:rPr>
            <a:t>¿C</a:t>
          </a:r>
          <a:r>
            <a:rPr lang="es-ES" sz="1200" b="1" i="0" kern="1200" dirty="0">
              <a:solidFill>
                <a:schemeClr val="accent1">
                  <a:lumMod val="75000"/>
                </a:schemeClr>
              </a:solidFill>
              <a:latin typeface="Aptos" panose="020B0004020202020204" pitchFamily="34" charset="0"/>
            </a:rPr>
            <a:t>ómo podemos analizar y transmitir la normativa vigente para que los sostenedores logren la comprensión  y resguardo de la educación intercultural en los establecimientos educativos? </a:t>
          </a:r>
        </a:p>
        <a:p>
          <a:pPr marL="0" lvl="0" indent="0" algn="ctr" defTabSz="488950">
            <a:lnSpc>
              <a:spcPct val="100000"/>
            </a:lnSpc>
            <a:spcBef>
              <a:spcPct val="0"/>
            </a:spcBef>
            <a:spcAft>
              <a:spcPct val="35000"/>
            </a:spcAft>
            <a:buNone/>
          </a:pPr>
          <a:r>
            <a:rPr lang="es-ES" sz="1200" b="1" i="0" kern="1200" dirty="0">
              <a:solidFill>
                <a:schemeClr val="accent1">
                  <a:lumMod val="75000"/>
                </a:schemeClr>
              </a:solidFill>
              <a:latin typeface="Aptos" panose="020B0004020202020204" pitchFamily="34" charset="0"/>
            </a:rPr>
            <a:t>¿Qué acciones debemos realizar para que los sostenedores logren dar cumplimiento a las normativas vigentes? </a:t>
          </a:r>
          <a:r>
            <a:rPr lang="es-ES" sz="1200" b="1" kern="1200" dirty="0">
              <a:solidFill>
                <a:schemeClr val="accent1">
                  <a:lumMod val="75000"/>
                </a:schemeClr>
              </a:solidFill>
              <a:latin typeface="Aptos" panose="020B0004020202020204" pitchFamily="34" charset="0"/>
            </a:rPr>
            <a:t>¿</a:t>
          </a:r>
          <a:r>
            <a:rPr lang="es-ES" sz="1200" b="1" i="0" kern="1200" dirty="0">
              <a:solidFill>
                <a:schemeClr val="accent1">
                  <a:lumMod val="75000"/>
                </a:schemeClr>
              </a:solidFill>
              <a:latin typeface="Aptos" panose="020B0004020202020204" pitchFamily="34" charset="0"/>
            </a:rPr>
            <a:t>Qué nudos críticos </a:t>
          </a:r>
          <a:r>
            <a:rPr lang="es-ES" sz="1200" b="1" kern="1200" dirty="0">
              <a:solidFill>
                <a:schemeClr val="accent1">
                  <a:lumMod val="75000"/>
                </a:schemeClr>
              </a:solidFill>
              <a:latin typeface="Aptos" panose="020B0004020202020204" pitchFamily="34" charset="0"/>
            </a:rPr>
            <a:t>u</a:t>
          </a:r>
          <a:r>
            <a:rPr lang="es-ES" sz="1200" b="1" i="0" kern="1200" dirty="0">
              <a:solidFill>
                <a:schemeClr val="accent1">
                  <a:lumMod val="75000"/>
                </a:schemeClr>
              </a:solidFill>
              <a:latin typeface="Aptos" panose="020B0004020202020204" pitchFamily="34" charset="0"/>
            </a:rPr>
            <a:t> obstaculizadores existen en el territorio  para resguardar la normativa vigente  en materia de educación intercultural?</a:t>
          </a:r>
          <a:endParaRPr lang="en-US" sz="1200" b="1" kern="1200" dirty="0">
            <a:solidFill>
              <a:schemeClr val="accent1">
                <a:lumMod val="75000"/>
              </a:schemeClr>
            </a:solidFill>
            <a:latin typeface="Aptos" panose="020B0004020202020204" pitchFamily="34" charset="0"/>
          </a:endParaRPr>
        </a:p>
      </dsp:txBody>
      <dsp:txXfrm>
        <a:off x="200530" y="2392360"/>
        <a:ext cx="3791935" cy="3526497"/>
      </dsp:txXfrm>
    </dsp:sp>
    <dsp:sp modelId="{FB8B3D79-2821-40B1-928F-8FAAAE0D422E}">
      <dsp:nvSpPr>
        <dsp:cNvPr id="0" name=""/>
        <dsp:cNvSpPr/>
      </dsp:nvSpPr>
      <dsp:spPr>
        <a:xfrm>
          <a:off x="6912604" y="0"/>
          <a:ext cx="1944000" cy="192617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970EC2-8EFC-41EC-B345-61756CEAF2E5}">
      <dsp:nvSpPr>
        <dsp:cNvPr id="0" name=""/>
        <dsp:cNvSpPr/>
      </dsp:nvSpPr>
      <dsp:spPr>
        <a:xfrm>
          <a:off x="4853500" y="1921235"/>
          <a:ext cx="5091292" cy="3643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s-CL" sz="1200" b="1" kern="1200" dirty="0">
              <a:solidFill>
                <a:schemeClr val="accent1">
                  <a:lumMod val="75000"/>
                </a:schemeClr>
              </a:solidFill>
              <a:latin typeface="Aptos" panose="020B0004020202020204" pitchFamily="34" charset="0"/>
            </a:rPr>
            <a:t>¿Qué tipo de acciones formativas se llevan a cabo en su territorio, con qué actores y qué tipos de contenidos abordan?</a:t>
          </a:r>
        </a:p>
        <a:p>
          <a:pPr marL="0" lvl="0" indent="0" algn="ctr" defTabSz="533400">
            <a:lnSpc>
              <a:spcPct val="100000"/>
            </a:lnSpc>
            <a:spcBef>
              <a:spcPct val="0"/>
            </a:spcBef>
            <a:spcAft>
              <a:spcPct val="35000"/>
            </a:spcAft>
            <a:buNone/>
          </a:pPr>
          <a:endParaRPr lang="es-CL" sz="1200" b="1" kern="1200" dirty="0">
            <a:solidFill>
              <a:schemeClr val="accent1">
                <a:lumMod val="75000"/>
              </a:schemeClr>
            </a:solidFill>
            <a:latin typeface="Aptos" panose="020B0004020202020204" pitchFamily="34" charset="0"/>
          </a:endParaRPr>
        </a:p>
        <a:p>
          <a:pPr marL="0" lvl="0" indent="0" algn="ctr" defTabSz="533400">
            <a:lnSpc>
              <a:spcPct val="100000"/>
            </a:lnSpc>
            <a:spcBef>
              <a:spcPct val="0"/>
            </a:spcBef>
            <a:spcAft>
              <a:spcPct val="35000"/>
            </a:spcAft>
            <a:buNone/>
          </a:pPr>
          <a:r>
            <a:rPr lang="es-ES" sz="1200" b="1" kern="1200" dirty="0">
              <a:solidFill>
                <a:schemeClr val="accent1">
                  <a:lumMod val="75000"/>
                </a:schemeClr>
              </a:solidFill>
              <a:effectLst/>
              <a:latin typeface="Aptos" panose="020B0004020202020204" pitchFamily="34" charset="0"/>
              <a:ea typeface="Times New Roman" panose="02020603050405020304" pitchFamily="18" charset="0"/>
              <a:cs typeface="Times New Roman" panose="02020603050405020304" pitchFamily="18" charset="0"/>
            </a:rPr>
            <a:t>¿Qué acciones formativas dentro de las planificadas en su territorio se puede incluir contenidos y actores clave para sensibilizar, promover y/ o formar en la construcción de comunidades educativas interculturales? </a:t>
          </a:r>
        </a:p>
        <a:p>
          <a:pPr marL="0" lvl="0" indent="0" algn="ctr" defTabSz="533400">
            <a:lnSpc>
              <a:spcPct val="100000"/>
            </a:lnSpc>
            <a:spcBef>
              <a:spcPct val="0"/>
            </a:spcBef>
            <a:spcAft>
              <a:spcPct val="35000"/>
            </a:spcAft>
            <a:buNone/>
          </a:pPr>
          <a:endParaRPr lang="es-ES" sz="1200" b="1" kern="1200" dirty="0">
            <a:solidFill>
              <a:schemeClr val="accent1">
                <a:lumMod val="75000"/>
              </a:schemeClr>
            </a:solidFill>
            <a:effectLst/>
            <a:latin typeface="Aptos" panose="020B0004020202020204" pitchFamily="34" charset="0"/>
            <a:ea typeface="Times New Roman" panose="02020603050405020304" pitchFamily="18" charset="0"/>
            <a:cs typeface="Times New Roman" panose="02020603050405020304" pitchFamily="18" charset="0"/>
          </a:endParaRPr>
        </a:p>
        <a:p>
          <a:pPr marL="0" lvl="0" indent="0" algn="ctr" defTabSz="533400">
            <a:lnSpc>
              <a:spcPct val="100000"/>
            </a:lnSpc>
            <a:spcBef>
              <a:spcPct val="0"/>
            </a:spcBef>
            <a:spcAft>
              <a:spcPct val="35000"/>
            </a:spcAft>
            <a:buNone/>
          </a:pPr>
          <a:r>
            <a:rPr lang="es-ES" sz="1200" b="1" kern="1200" dirty="0">
              <a:solidFill>
                <a:schemeClr val="accent1">
                  <a:lumMod val="75000"/>
                </a:schemeClr>
              </a:solidFill>
              <a:latin typeface="Aptos" panose="020B0004020202020204" pitchFamily="34" charset="0"/>
            </a:rPr>
            <a:t>¿Cómo podemos incentivar y apoyar para que los sostenedores dentro de los diseños de planes de capacitación docente incluyan a los Educadores Tradicionales, y los contenidos desde la perspectiva de educación intercultural?</a:t>
          </a:r>
          <a:endParaRPr lang="es-CL" sz="1200" b="1" kern="1200" dirty="0">
            <a:solidFill>
              <a:schemeClr val="accent1">
                <a:lumMod val="75000"/>
              </a:schemeClr>
            </a:solidFill>
            <a:latin typeface="Aptos" panose="020B0004020202020204" pitchFamily="34" charset="0"/>
          </a:endParaRPr>
        </a:p>
        <a:p>
          <a:pPr marL="0" lvl="0" indent="0" algn="ctr" defTabSz="533400">
            <a:lnSpc>
              <a:spcPct val="100000"/>
            </a:lnSpc>
            <a:spcBef>
              <a:spcPct val="0"/>
            </a:spcBef>
            <a:spcAft>
              <a:spcPct val="35000"/>
            </a:spcAft>
            <a:buNone/>
          </a:pPr>
          <a:endParaRPr lang="en-US" sz="1200" kern="1200" dirty="0">
            <a:latin typeface="Aptos" panose="020B0004020202020204" pitchFamily="34" charset="0"/>
          </a:endParaRPr>
        </a:p>
      </dsp:txBody>
      <dsp:txXfrm>
        <a:off x="4853500" y="1921235"/>
        <a:ext cx="5091292" cy="36434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FB3E52-6077-4EE9-B7A9-4A831797506B}">
      <dsp:nvSpPr>
        <dsp:cNvPr id="0" name=""/>
        <dsp:cNvSpPr/>
      </dsp:nvSpPr>
      <dsp:spPr>
        <a:xfrm>
          <a:off x="1633826" y="0"/>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14FA38-8314-4F6B-BAF6-36471C0DACEB}">
      <dsp:nvSpPr>
        <dsp:cNvPr id="0" name=""/>
        <dsp:cNvSpPr/>
      </dsp:nvSpPr>
      <dsp:spPr>
        <a:xfrm>
          <a:off x="627158" y="2309593"/>
          <a:ext cx="4320000" cy="3050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s-ES" sz="1400" b="1" kern="1200" dirty="0">
              <a:solidFill>
                <a:schemeClr val="accent1">
                  <a:lumMod val="75000"/>
                </a:schemeClr>
              </a:solidFill>
              <a:latin typeface="Aptos" panose="020B0004020202020204" pitchFamily="34" charset="0"/>
            </a:rPr>
            <a:t>¿ Podemos agrupar a las escuelas o sostenedores  según requerimientos de apoyo? ¿Qué criterios utilizaríamos? </a:t>
          </a:r>
        </a:p>
        <a:p>
          <a:pPr marL="0" lvl="0" indent="0" algn="ctr" defTabSz="622300">
            <a:lnSpc>
              <a:spcPct val="100000"/>
            </a:lnSpc>
            <a:spcBef>
              <a:spcPct val="0"/>
            </a:spcBef>
            <a:spcAft>
              <a:spcPct val="35000"/>
            </a:spcAft>
            <a:buNone/>
          </a:pPr>
          <a:r>
            <a:rPr lang="es-ES" sz="1400" b="1" kern="1200" dirty="0">
              <a:solidFill>
                <a:schemeClr val="accent1">
                  <a:lumMod val="75000"/>
                </a:schemeClr>
              </a:solidFill>
              <a:latin typeface="Aptos" panose="020B0004020202020204" pitchFamily="34" charset="0"/>
            </a:rPr>
            <a:t>¿Qué estrategias podemos utilizar para  acompañar  y  orientar el adecuado desarrollo de programas y recursos educativos disponibles que fortalezcan las prácticas de gestión ( instrumentos, curricular/pedagógico, participación y vinculación familias y entorno) en relación con el desarrollo de comunidades educativas interculturales?</a:t>
          </a:r>
          <a:endParaRPr lang="en-US" sz="1400" b="1" kern="1200" dirty="0">
            <a:solidFill>
              <a:schemeClr val="accent1">
                <a:lumMod val="75000"/>
              </a:schemeClr>
            </a:solidFill>
            <a:latin typeface="Aptos" panose="020B0004020202020204" pitchFamily="34" charset="0"/>
          </a:endParaRPr>
        </a:p>
      </dsp:txBody>
      <dsp:txXfrm>
        <a:off x="627158" y="2309593"/>
        <a:ext cx="4320000" cy="3050637"/>
      </dsp:txXfrm>
    </dsp:sp>
    <dsp:sp modelId="{CB62D7B1-867B-4295-9EE9-3731BCB79DA4}">
      <dsp:nvSpPr>
        <dsp:cNvPr id="0" name=""/>
        <dsp:cNvSpPr/>
      </dsp:nvSpPr>
      <dsp:spPr>
        <a:xfrm>
          <a:off x="6499971" y="1065822"/>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7AD77B-AD89-4792-AF4D-E39F4CAB1E7F}">
      <dsp:nvSpPr>
        <dsp:cNvPr id="0" name=""/>
        <dsp:cNvSpPr/>
      </dsp:nvSpPr>
      <dsp:spPr>
        <a:xfrm>
          <a:off x="5534462" y="3060966"/>
          <a:ext cx="4320000" cy="2600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s-ES" sz="1100" b="1" kern="1200" dirty="0">
              <a:solidFill>
                <a:schemeClr val="accent1">
                  <a:lumMod val="75000"/>
                </a:schemeClr>
              </a:solidFill>
              <a:latin typeface="Aptos" panose="020B0004020202020204" pitchFamily="34" charset="0"/>
            </a:rPr>
            <a:t>¿</a:t>
          </a:r>
          <a:r>
            <a:rPr lang="es-ES" sz="1400" b="1" kern="1200" dirty="0">
              <a:solidFill>
                <a:schemeClr val="accent1">
                  <a:lumMod val="75000"/>
                </a:schemeClr>
              </a:solidFill>
              <a:latin typeface="Aptos" panose="020B0004020202020204" pitchFamily="34" charset="0"/>
            </a:rPr>
            <a:t>Qué experiencias existen en su territorio de escuelas con  prácticas interculturales? </a:t>
          </a:r>
        </a:p>
        <a:p>
          <a:pPr marL="0" lvl="0" indent="0" algn="ctr" defTabSz="488950">
            <a:lnSpc>
              <a:spcPct val="100000"/>
            </a:lnSpc>
            <a:spcBef>
              <a:spcPct val="0"/>
            </a:spcBef>
            <a:spcAft>
              <a:spcPct val="35000"/>
            </a:spcAft>
            <a:buNone/>
          </a:pPr>
          <a:r>
            <a:rPr lang="es-ES" sz="1400" b="1" kern="1200" dirty="0">
              <a:solidFill>
                <a:schemeClr val="accent1">
                  <a:lumMod val="75000"/>
                </a:schemeClr>
              </a:solidFill>
              <a:latin typeface="Aptos" panose="020B0004020202020204" pitchFamily="34" charset="0"/>
            </a:rPr>
            <a:t>¿ Existen redes de trabajo y /o comunidades de aprendizaje entre ET, docentes y / o escuelas en su territorio? </a:t>
          </a:r>
        </a:p>
        <a:p>
          <a:pPr marL="0" lvl="0" indent="0" algn="ctr" defTabSz="488950">
            <a:lnSpc>
              <a:spcPct val="100000"/>
            </a:lnSpc>
            <a:spcBef>
              <a:spcPct val="0"/>
            </a:spcBef>
            <a:spcAft>
              <a:spcPct val="35000"/>
            </a:spcAft>
            <a:buNone/>
          </a:pPr>
          <a:r>
            <a:rPr lang="es-ES" sz="1400" b="1" kern="1200" dirty="0">
              <a:solidFill>
                <a:schemeClr val="accent1">
                  <a:lumMod val="75000"/>
                </a:schemeClr>
              </a:solidFill>
              <a:latin typeface="Aptos" panose="020B0004020202020204" pitchFamily="34" charset="0"/>
            </a:rPr>
            <a:t>¿C</a:t>
          </a:r>
          <a:r>
            <a:rPr lang="es-ES" sz="1400" b="1" i="0" kern="1200" dirty="0">
              <a:solidFill>
                <a:schemeClr val="accent1">
                  <a:lumMod val="75000"/>
                </a:schemeClr>
              </a:solidFill>
              <a:latin typeface="Aptos" panose="020B0004020202020204" pitchFamily="34" charset="0"/>
            </a:rPr>
            <a:t>ómo y qué acciones</a:t>
          </a:r>
          <a:r>
            <a:rPr lang="es-ES" sz="1400" b="1" kern="1200" dirty="0">
              <a:solidFill>
                <a:schemeClr val="accent1">
                  <a:lumMod val="75000"/>
                </a:schemeClr>
              </a:solidFill>
              <a:latin typeface="Aptos" panose="020B0004020202020204" pitchFamily="34" charset="0"/>
            </a:rPr>
            <a:t> </a:t>
          </a:r>
          <a:r>
            <a:rPr lang="es-ES" sz="1400" b="1" i="0" kern="1200" dirty="0">
              <a:solidFill>
                <a:schemeClr val="accent1">
                  <a:lumMod val="75000"/>
                </a:schemeClr>
              </a:solidFill>
              <a:latin typeface="Aptos" panose="020B0004020202020204" pitchFamily="34" charset="0"/>
            </a:rPr>
            <a:t>podemos desarrollar  de manera conjunta para incentivar  redes de aprendizaje intercultural entre ET, docentes y/ escuelas?</a:t>
          </a:r>
        </a:p>
        <a:p>
          <a:pPr marL="0" lvl="0" indent="0" algn="ctr" defTabSz="488950">
            <a:lnSpc>
              <a:spcPct val="100000"/>
            </a:lnSpc>
            <a:spcBef>
              <a:spcPct val="0"/>
            </a:spcBef>
            <a:spcAft>
              <a:spcPct val="35000"/>
            </a:spcAft>
            <a:buNone/>
          </a:pPr>
          <a:endParaRPr lang="es-ES" sz="1100" b="0" i="0" kern="1200" dirty="0">
            <a:latin typeface="Aptos" panose="020B0004020202020204" pitchFamily="34" charset="0"/>
          </a:endParaRPr>
        </a:p>
        <a:p>
          <a:pPr marL="0" lvl="0" indent="0" algn="ctr" defTabSz="488950">
            <a:lnSpc>
              <a:spcPct val="100000"/>
            </a:lnSpc>
            <a:spcBef>
              <a:spcPct val="0"/>
            </a:spcBef>
            <a:spcAft>
              <a:spcPct val="35000"/>
            </a:spcAft>
            <a:buNone/>
          </a:pPr>
          <a:endParaRPr lang="en-US" sz="1100" kern="1200" dirty="0">
            <a:latin typeface="Aptos" panose="020B0004020202020204" pitchFamily="34" charset="0"/>
          </a:endParaRPr>
        </a:p>
      </dsp:txBody>
      <dsp:txXfrm>
        <a:off x="5534462" y="3060966"/>
        <a:ext cx="4320000" cy="26007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E7F167-FD50-41C5-B207-263C0A642FE1}">
      <dsp:nvSpPr>
        <dsp:cNvPr id="0" name=""/>
        <dsp:cNvSpPr/>
      </dsp:nvSpPr>
      <dsp:spPr>
        <a:xfrm>
          <a:off x="650358" y="0"/>
          <a:ext cx="1908562" cy="19085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44A817-BD18-4B01-9C92-189F172D1247}">
      <dsp:nvSpPr>
        <dsp:cNvPr id="0" name=""/>
        <dsp:cNvSpPr/>
      </dsp:nvSpPr>
      <dsp:spPr>
        <a:xfrm>
          <a:off x="493389" y="1991327"/>
          <a:ext cx="3974070" cy="2758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s-ES" sz="1400" b="1" kern="1200" dirty="0">
              <a:solidFill>
                <a:schemeClr val="accent1">
                  <a:lumMod val="75000"/>
                </a:schemeClr>
              </a:solidFill>
              <a:latin typeface="Aptos" panose="020B0004020202020204" pitchFamily="34" charset="0"/>
            </a:rPr>
            <a:t>¿ Qué  condiciones a nivel  regional, provincial y /o comunales son necesarias para la coordinación de la gestión?</a:t>
          </a:r>
        </a:p>
        <a:p>
          <a:pPr marL="0" lvl="0" indent="0" algn="ctr" defTabSz="622300">
            <a:lnSpc>
              <a:spcPct val="100000"/>
            </a:lnSpc>
            <a:spcBef>
              <a:spcPct val="0"/>
            </a:spcBef>
            <a:spcAft>
              <a:spcPct val="35000"/>
            </a:spcAft>
            <a:buNone/>
          </a:pPr>
          <a:r>
            <a:rPr lang="es-ES" sz="1400" b="1" kern="1200" dirty="0">
              <a:solidFill>
                <a:schemeClr val="accent1">
                  <a:lumMod val="75000"/>
                </a:schemeClr>
              </a:solidFill>
              <a:latin typeface="Aptos" panose="020B0004020202020204" pitchFamily="34" charset="0"/>
            </a:rPr>
            <a:t>¿Qué acciones y o estrategias de los planes regionales, provinciales y/ o comunales  ya planificados se pueden articular y vincular con el desarrollo de  las comunidades educativas interculturales ?</a:t>
          </a:r>
        </a:p>
        <a:p>
          <a:pPr marL="0" lvl="0" indent="0" algn="ctr" defTabSz="622300">
            <a:lnSpc>
              <a:spcPct val="100000"/>
            </a:lnSpc>
            <a:spcBef>
              <a:spcPct val="0"/>
            </a:spcBef>
            <a:spcAft>
              <a:spcPct val="35000"/>
            </a:spcAft>
            <a:buNone/>
          </a:pPr>
          <a:r>
            <a:rPr lang="es-ES" sz="1400" b="1" kern="1200" dirty="0">
              <a:solidFill>
                <a:schemeClr val="accent1">
                  <a:lumMod val="75000"/>
                </a:schemeClr>
              </a:solidFill>
              <a:latin typeface="Aptos" panose="020B0004020202020204" pitchFamily="34" charset="0"/>
            </a:rPr>
            <a:t>¿ Qué canales de comunicación y colaboración  se puede desarrollar de manera permanente entre los diferentes niveles de apoyo territorial?</a:t>
          </a:r>
        </a:p>
        <a:p>
          <a:pPr marL="0" lvl="0" indent="0" algn="ctr" defTabSz="622300">
            <a:lnSpc>
              <a:spcPct val="100000"/>
            </a:lnSpc>
            <a:spcBef>
              <a:spcPct val="0"/>
            </a:spcBef>
            <a:spcAft>
              <a:spcPct val="35000"/>
            </a:spcAft>
            <a:buNone/>
          </a:pPr>
          <a:endParaRPr lang="en-US" sz="1100" kern="1200" dirty="0">
            <a:latin typeface="Aptos" panose="020B0004020202020204" pitchFamily="34" charset="0"/>
          </a:endParaRPr>
        </a:p>
      </dsp:txBody>
      <dsp:txXfrm>
        <a:off x="493389" y="1991327"/>
        <a:ext cx="3974070" cy="2758307"/>
      </dsp:txXfrm>
    </dsp:sp>
    <dsp:sp modelId="{C51718F5-265B-4ED5-8BB7-2D85E9EA5521}">
      <dsp:nvSpPr>
        <dsp:cNvPr id="0" name=""/>
        <dsp:cNvSpPr/>
      </dsp:nvSpPr>
      <dsp:spPr>
        <a:xfrm>
          <a:off x="6257045" y="747396"/>
          <a:ext cx="1908562" cy="19085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E90B56-2371-4519-A887-647B38A57250}">
      <dsp:nvSpPr>
        <dsp:cNvPr id="0" name=""/>
        <dsp:cNvSpPr/>
      </dsp:nvSpPr>
      <dsp:spPr>
        <a:xfrm>
          <a:off x="5069367" y="2547906"/>
          <a:ext cx="5157656" cy="3336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s-CL" sz="1400" b="1" kern="1200" dirty="0">
              <a:latin typeface="Aptos" panose="020B0004020202020204" pitchFamily="34" charset="0"/>
            </a:rPr>
            <a:t>¿</a:t>
          </a:r>
          <a:r>
            <a:rPr lang="es-CL" sz="1400" b="1" kern="1200" dirty="0">
              <a:solidFill>
                <a:schemeClr val="accent1">
                  <a:lumMod val="75000"/>
                </a:schemeClr>
              </a:solidFill>
              <a:latin typeface="Aptos" panose="020B0004020202020204" pitchFamily="34" charset="0"/>
            </a:rPr>
            <a:t>Qué organizaciones, comunidades o instituciones territoriales  se identifican para generar alianzas de trabajo en educación intercultural ?</a:t>
          </a:r>
        </a:p>
        <a:p>
          <a:pPr marL="0" lvl="0" indent="0" algn="ctr" defTabSz="622300">
            <a:lnSpc>
              <a:spcPct val="100000"/>
            </a:lnSpc>
            <a:spcBef>
              <a:spcPct val="0"/>
            </a:spcBef>
            <a:spcAft>
              <a:spcPct val="35000"/>
            </a:spcAft>
            <a:buNone/>
          </a:pPr>
          <a:r>
            <a:rPr lang="en-US" sz="1400" b="1" kern="1200" dirty="0">
              <a:solidFill>
                <a:schemeClr val="accent1">
                  <a:lumMod val="75000"/>
                </a:schemeClr>
              </a:solidFill>
              <a:latin typeface="Aptos" panose="020B0004020202020204" pitchFamily="34" charset="0"/>
            </a:rPr>
            <a:t>¿ Qué experiencias previas de trabajo existen con la organizaciones, comunidades o instituciones territoriales?</a:t>
          </a:r>
        </a:p>
        <a:p>
          <a:pPr marL="0" lvl="0" indent="0" algn="ctr" defTabSz="622300">
            <a:lnSpc>
              <a:spcPct val="100000"/>
            </a:lnSpc>
            <a:spcBef>
              <a:spcPct val="0"/>
            </a:spcBef>
            <a:spcAft>
              <a:spcPct val="35000"/>
            </a:spcAft>
            <a:buNone/>
          </a:pPr>
          <a:r>
            <a:rPr lang="en-US" sz="1400" b="1" kern="1200" dirty="0">
              <a:solidFill>
                <a:schemeClr val="accent1">
                  <a:lumMod val="75000"/>
                </a:schemeClr>
              </a:solidFill>
              <a:latin typeface="Aptos" panose="020B0004020202020204" pitchFamily="34" charset="0"/>
            </a:rPr>
            <a:t>¿Qué acciones, espacios o mecanismos existen o  se pueden organizar  para generar estas alianzas?</a:t>
          </a:r>
        </a:p>
        <a:p>
          <a:pPr marL="0" lvl="0" indent="0" algn="ctr" defTabSz="622300">
            <a:lnSpc>
              <a:spcPct val="100000"/>
            </a:lnSpc>
            <a:spcBef>
              <a:spcPct val="0"/>
            </a:spcBef>
            <a:spcAft>
              <a:spcPct val="35000"/>
            </a:spcAft>
            <a:buNone/>
          </a:pPr>
          <a:r>
            <a:rPr lang="en-US" sz="1400" b="1" kern="1200" dirty="0">
              <a:solidFill>
                <a:schemeClr val="accent1">
                  <a:lumMod val="75000"/>
                </a:schemeClr>
              </a:solidFill>
              <a:latin typeface="Aptos" panose="020B0004020202020204" pitchFamily="34" charset="0"/>
            </a:rPr>
            <a:t>¿Que iniciativas o espacios  territoriales se pueden organizar para promover y sensiblizar  la educación intercultural a los actores de la comunidad educativa?</a:t>
          </a:r>
        </a:p>
        <a:p>
          <a:pPr marL="0" lvl="0" indent="0" algn="ctr" defTabSz="622300">
            <a:lnSpc>
              <a:spcPct val="100000"/>
            </a:lnSpc>
            <a:spcBef>
              <a:spcPct val="0"/>
            </a:spcBef>
            <a:spcAft>
              <a:spcPct val="35000"/>
            </a:spcAft>
            <a:buNone/>
          </a:pPr>
          <a:endParaRPr lang="en-US" sz="1400" b="1" kern="1200" dirty="0">
            <a:latin typeface="Aptos" panose="020B0004020202020204" pitchFamily="34" charset="0"/>
          </a:endParaRPr>
        </a:p>
        <a:p>
          <a:pPr marL="0" lvl="0" indent="0" algn="ctr" defTabSz="622300">
            <a:lnSpc>
              <a:spcPct val="100000"/>
            </a:lnSpc>
            <a:spcBef>
              <a:spcPct val="0"/>
            </a:spcBef>
            <a:spcAft>
              <a:spcPct val="35000"/>
            </a:spcAft>
            <a:buNone/>
          </a:pPr>
          <a:endParaRPr lang="en-US" sz="1100" kern="1200" dirty="0">
            <a:latin typeface="Aptos" panose="020B0004020202020204" pitchFamily="34" charset="0"/>
          </a:endParaRPr>
        </a:p>
        <a:p>
          <a:pPr marL="0" lvl="0" indent="0" algn="ctr" defTabSz="622300">
            <a:lnSpc>
              <a:spcPct val="100000"/>
            </a:lnSpc>
            <a:spcBef>
              <a:spcPct val="0"/>
            </a:spcBef>
            <a:spcAft>
              <a:spcPct val="35000"/>
            </a:spcAft>
            <a:buNone/>
          </a:pPr>
          <a:endParaRPr lang="en-US" sz="1100" kern="1200" dirty="0">
            <a:latin typeface="Aptos" panose="020B0004020202020204" pitchFamily="34" charset="0"/>
          </a:endParaRPr>
        </a:p>
        <a:p>
          <a:pPr marL="0" lvl="0" indent="0" algn="ctr" defTabSz="622300">
            <a:lnSpc>
              <a:spcPct val="100000"/>
            </a:lnSpc>
            <a:spcBef>
              <a:spcPct val="0"/>
            </a:spcBef>
            <a:spcAft>
              <a:spcPct val="35000"/>
            </a:spcAft>
            <a:buNone/>
          </a:pPr>
          <a:r>
            <a:rPr lang="en-US" sz="1100" kern="1200" dirty="0">
              <a:latin typeface="Aptos" panose="020B0004020202020204" pitchFamily="34" charset="0"/>
            </a:rPr>
            <a:t> </a:t>
          </a:r>
        </a:p>
      </dsp:txBody>
      <dsp:txXfrm>
        <a:off x="5069367" y="2547906"/>
        <a:ext cx="5157656" cy="3336615"/>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6400" cy="495300"/>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49688" y="0"/>
            <a:ext cx="2946400" cy="495300"/>
          </a:xfrm>
          <a:prstGeom prst="rect">
            <a:avLst/>
          </a:prstGeom>
        </p:spPr>
        <p:txBody>
          <a:bodyPr vert="horz" lIns="91440" tIns="45720" rIns="91440" bIns="45720" rtlCol="0"/>
          <a:lstStyle>
            <a:lvl1pPr algn="r">
              <a:defRPr sz="1200"/>
            </a:lvl1pPr>
          </a:lstStyle>
          <a:p>
            <a:fld id="{7E9F0B05-13A6-4A58-A0DE-30587BCC199A}" type="datetimeFigureOut">
              <a:rPr lang="es-CL" smtClean="0"/>
              <a:t>31-03-2025</a:t>
            </a:fld>
            <a:endParaRPr lang="es-CL"/>
          </a:p>
        </p:txBody>
      </p:sp>
      <p:sp>
        <p:nvSpPr>
          <p:cNvPr id="4" name="Marcador de imagen de diapositiva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79450" y="4751388"/>
            <a:ext cx="5438775" cy="3887787"/>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9377363"/>
            <a:ext cx="2946400" cy="495300"/>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49688" y="9377363"/>
            <a:ext cx="2946400" cy="495300"/>
          </a:xfrm>
          <a:prstGeom prst="rect">
            <a:avLst/>
          </a:prstGeom>
        </p:spPr>
        <p:txBody>
          <a:bodyPr vert="horz" lIns="91440" tIns="45720" rIns="91440" bIns="45720" rtlCol="0" anchor="b"/>
          <a:lstStyle>
            <a:lvl1pPr algn="r">
              <a:defRPr sz="1200"/>
            </a:lvl1pPr>
          </a:lstStyle>
          <a:p>
            <a:fld id="{264BF325-D8AB-49F8-9296-6B1ACFE77FB7}" type="slidenum">
              <a:rPr lang="es-CL" smtClean="0"/>
              <a:t>‹Nº›</a:t>
            </a:fld>
            <a:endParaRPr lang="es-CL"/>
          </a:p>
        </p:txBody>
      </p:sp>
    </p:spTree>
    <p:extLst>
      <p:ext uri="{BB962C8B-B14F-4D97-AF65-F5344CB8AC3E}">
        <p14:creationId xmlns:p14="http://schemas.microsoft.com/office/powerpoint/2010/main" val="1140045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8: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lang="es-ES" dirty="0"/>
          </a:p>
        </p:txBody>
      </p:sp>
      <p:sp>
        <p:nvSpPr>
          <p:cNvPr id="209" name="Google Shape;209;p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5155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Capacidades: análisis y uso de datos para conocer, diagnosticar y priorizar acciones , planificación y organización la gestión institucional, monitoreo y seguimiento de la implementación, reflexión y sistematización de los procesos para su evaluación . Estas capacidades además requieren de : liderazgo sistémico y colaborativo, comunicación estratégica.</a:t>
            </a:r>
          </a:p>
        </p:txBody>
      </p:sp>
      <p:sp>
        <p:nvSpPr>
          <p:cNvPr id="4" name="Marcador de número de diapositiva 3"/>
          <p:cNvSpPr>
            <a:spLocks noGrp="1"/>
          </p:cNvSpPr>
          <p:nvPr>
            <p:ph type="sldNum" sz="quarter" idx="5"/>
          </p:nvPr>
        </p:nvSpPr>
        <p:spPr/>
        <p:txBody>
          <a:bodyPr/>
          <a:lstStyle/>
          <a:p>
            <a:fld id="{351ABF01-80E0-42C1-83C9-3F1B1A6D0F33}" type="slidenum">
              <a:rPr lang="es-CL" smtClean="0"/>
              <a:t>26</a:t>
            </a:fld>
            <a:endParaRPr lang="es-CL"/>
          </a:p>
        </p:txBody>
      </p:sp>
    </p:spTree>
    <p:extLst>
      <p:ext uri="{BB962C8B-B14F-4D97-AF65-F5344CB8AC3E}">
        <p14:creationId xmlns:p14="http://schemas.microsoft.com/office/powerpoint/2010/main" val="2340593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De los ámbitos de acción ( gestión de instrumentos, gestión curricular/ pedagógica y gestión de la participación ) ¿qué practicas institucionales requieren acompañamiento y qué desarrollo de capacidades necesitan ( análisis de datos, planificación/organización, seguimiento y monitorio de implementación, evaluación , liderazgo  colaborativo , comunicación estratégica? </a:t>
            </a:r>
          </a:p>
        </p:txBody>
      </p:sp>
      <p:sp>
        <p:nvSpPr>
          <p:cNvPr id="4" name="Marcador de número de diapositiva 3"/>
          <p:cNvSpPr>
            <a:spLocks noGrp="1"/>
          </p:cNvSpPr>
          <p:nvPr>
            <p:ph type="sldNum" sz="quarter" idx="5"/>
          </p:nvPr>
        </p:nvSpPr>
        <p:spPr/>
        <p:txBody>
          <a:bodyPr/>
          <a:lstStyle/>
          <a:p>
            <a:fld id="{351ABF01-80E0-42C1-83C9-3F1B1A6D0F33}" type="slidenum">
              <a:rPr lang="es-CL" smtClean="0"/>
              <a:t>27</a:t>
            </a:fld>
            <a:endParaRPr lang="es-CL"/>
          </a:p>
        </p:txBody>
      </p:sp>
    </p:spTree>
    <p:extLst>
      <p:ext uri="{BB962C8B-B14F-4D97-AF65-F5344CB8AC3E}">
        <p14:creationId xmlns:p14="http://schemas.microsoft.com/office/powerpoint/2010/main" val="315174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De los ámbitos de acción ( gestión de instrumentos, gestión curricular/ pedagógica y gestión de la participación ) ¿qué practicas institucionales requieren acompañamiento y qué desarrollo de capacidades necesitan ( análisis de datos, planificación/organización, seguimiento y monitorio de implementación, evaluación , liderazgo  colaborativo , comunicación estratégica? </a:t>
            </a:r>
          </a:p>
        </p:txBody>
      </p:sp>
      <p:sp>
        <p:nvSpPr>
          <p:cNvPr id="4" name="Marcador de número de diapositiva 3"/>
          <p:cNvSpPr>
            <a:spLocks noGrp="1"/>
          </p:cNvSpPr>
          <p:nvPr>
            <p:ph type="sldNum" sz="quarter" idx="5"/>
          </p:nvPr>
        </p:nvSpPr>
        <p:spPr/>
        <p:txBody>
          <a:bodyPr/>
          <a:lstStyle/>
          <a:p>
            <a:fld id="{351ABF01-80E0-42C1-83C9-3F1B1A6D0F33}" type="slidenum">
              <a:rPr lang="es-CL" smtClean="0"/>
              <a:t>28</a:t>
            </a:fld>
            <a:endParaRPr lang="es-CL"/>
          </a:p>
        </p:txBody>
      </p:sp>
    </p:spTree>
    <p:extLst>
      <p:ext uri="{BB962C8B-B14F-4D97-AF65-F5344CB8AC3E}">
        <p14:creationId xmlns:p14="http://schemas.microsoft.com/office/powerpoint/2010/main" val="3956887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51A193-4032-1C63-98F0-F1EDC32F0832}"/>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3D12A11-2ECC-51C3-E77B-6EA9461A4DA7}"/>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2FA360CD-9D2A-E857-7E6A-B090567B864D}"/>
              </a:ext>
            </a:extLst>
          </p:cNvPr>
          <p:cNvSpPr>
            <a:spLocks noGrp="1"/>
          </p:cNvSpPr>
          <p:nvPr>
            <p:ph type="body" idx="1"/>
          </p:nvPr>
        </p:nvSpPr>
        <p:spPr/>
        <p:txBody>
          <a:bodyPr/>
          <a:lstStyle/>
          <a:p>
            <a:r>
              <a:rPr lang="es-CL" dirty="0"/>
              <a:t>De los ámbitos de acción ( gestión de instrumentos, gestión curricular/ pedagógica y gestión de la participación ) ¿qué practicas institucionales requieren acompañamiento y qué desarrollo de capacidades necesitan ( análisis de datos, planificación/organización, seguimiento y monitorio de implementación, evaluación , liderazgo  colaborativo , comunicación estratégica? </a:t>
            </a:r>
          </a:p>
        </p:txBody>
      </p:sp>
      <p:sp>
        <p:nvSpPr>
          <p:cNvPr id="4" name="Marcador de número de diapositiva 3">
            <a:extLst>
              <a:ext uri="{FF2B5EF4-FFF2-40B4-BE49-F238E27FC236}">
                <a16:creationId xmlns:a16="http://schemas.microsoft.com/office/drawing/2014/main" id="{ACAB30BB-7BD3-FD78-7B49-459B97117CB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1ABF01-80E0-42C1-83C9-3F1B1A6D0F33}"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s-C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5056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54F49F-E198-0A13-4EDA-E0BFF657BD5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A573DFC-43D4-1AAC-CFFD-DE6C10797FE4}"/>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B08D687C-D8A0-6924-228A-989380470065}"/>
              </a:ext>
            </a:extLst>
          </p:cNvPr>
          <p:cNvSpPr>
            <a:spLocks noGrp="1"/>
          </p:cNvSpPr>
          <p:nvPr>
            <p:ph type="body" idx="1"/>
          </p:nvPr>
        </p:nvSpPr>
        <p:spPr/>
        <p:txBody>
          <a:bodyPr/>
          <a:lstStyle/>
          <a:p>
            <a:r>
              <a:rPr lang="es-CL" dirty="0"/>
              <a:t>De los ámbitos de acción ( gestión de instrumentos, gestión curricular/ pedagógica y gestión de la participación ) ¿qué practicas institucionales requieren acompañamiento y qué desarrollo de capacidades necesitan ( análisis de datos, planificación/organización, seguimiento y monitorio de implementación, evaluación , liderazgo  colaborativo , comunicación estratégica? </a:t>
            </a:r>
          </a:p>
        </p:txBody>
      </p:sp>
      <p:sp>
        <p:nvSpPr>
          <p:cNvPr id="4" name="Marcador de número de diapositiva 3">
            <a:extLst>
              <a:ext uri="{FF2B5EF4-FFF2-40B4-BE49-F238E27FC236}">
                <a16:creationId xmlns:a16="http://schemas.microsoft.com/office/drawing/2014/main" id="{737C311F-32C3-ACB5-552C-43D7B4A55AD4}"/>
              </a:ext>
            </a:extLst>
          </p:cNvPr>
          <p:cNvSpPr>
            <a:spLocks noGrp="1"/>
          </p:cNvSpPr>
          <p:nvPr>
            <p:ph type="sldNum" sz="quarter" idx="5"/>
          </p:nvPr>
        </p:nvSpPr>
        <p:spPr/>
        <p:txBody>
          <a:bodyPr/>
          <a:lstStyle/>
          <a:p>
            <a:fld id="{351ABF01-80E0-42C1-83C9-3F1B1A6D0F33}" type="slidenum">
              <a:rPr lang="es-CL" smtClean="0"/>
              <a:t>30</a:t>
            </a:fld>
            <a:endParaRPr lang="es-CL"/>
          </a:p>
        </p:txBody>
      </p:sp>
    </p:spTree>
    <p:extLst>
      <p:ext uri="{BB962C8B-B14F-4D97-AF65-F5344CB8AC3E}">
        <p14:creationId xmlns:p14="http://schemas.microsoft.com/office/powerpoint/2010/main" val="2530853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351ABF01-80E0-42C1-83C9-3F1B1A6D0F33}" type="slidenum">
              <a:rPr lang="es-CL" smtClean="0"/>
              <a:t>31</a:t>
            </a:fld>
            <a:endParaRPr lang="es-CL"/>
          </a:p>
        </p:txBody>
      </p:sp>
    </p:spTree>
    <p:extLst>
      <p:ext uri="{BB962C8B-B14F-4D97-AF65-F5344CB8AC3E}">
        <p14:creationId xmlns:p14="http://schemas.microsoft.com/office/powerpoint/2010/main" val="1905598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0F84AF-7022-B420-D9A0-DD2F5E42C89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BFFE3231-4468-DB94-057D-218CBE8063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09E84DBB-45AE-6E6B-590F-51BE3BB6B965}"/>
              </a:ext>
            </a:extLst>
          </p:cNvPr>
          <p:cNvSpPr>
            <a:spLocks noGrp="1"/>
          </p:cNvSpPr>
          <p:nvPr>
            <p:ph type="dt" sz="half" idx="10"/>
          </p:nvPr>
        </p:nvSpPr>
        <p:spPr/>
        <p:txBody>
          <a:bodyPr/>
          <a:lstStyle/>
          <a:p>
            <a:fld id="{F5168583-F574-4F60-AE65-FBDAB0283162}" type="datetimeFigureOut">
              <a:rPr lang="es-CL" smtClean="0"/>
              <a:t>31-03-2025</a:t>
            </a:fld>
            <a:endParaRPr lang="es-CL"/>
          </a:p>
        </p:txBody>
      </p:sp>
      <p:sp>
        <p:nvSpPr>
          <p:cNvPr id="5" name="Marcador de pie de página 4">
            <a:extLst>
              <a:ext uri="{FF2B5EF4-FFF2-40B4-BE49-F238E27FC236}">
                <a16:creationId xmlns:a16="http://schemas.microsoft.com/office/drawing/2014/main" id="{FBE4F5DB-2D76-0C60-9C08-DA6E4D3848D1}"/>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88062AA1-BEBA-FB59-E688-EA4E6829F161}"/>
              </a:ext>
            </a:extLst>
          </p:cNvPr>
          <p:cNvSpPr>
            <a:spLocks noGrp="1"/>
          </p:cNvSpPr>
          <p:nvPr>
            <p:ph type="sldNum" sz="quarter" idx="12"/>
          </p:nvPr>
        </p:nvSpPr>
        <p:spPr/>
        <p:txBody>
          <a:bodyPr/>
          <a:lstStyle/>
          <a:p>
            <a:fld id="{4F3E393B-8288-4583-96ED-17ACC4DD86B7}" type="slidenum">
              <a:rPr lang="es-CL" smtClean="0"/>
              <a:t>‹Nº›</a:t>
            </a:fld>
            <a:endParaRPr lang="es-CL"/>
          </a:p>
        </p:txBody>
      </p:sp>
    </p:spTree>
    <p:extLst>
      <p:ext uri="{BB962C8B-B14F-4D97-AF65-F5344CB8AC3E}">
        <p14:creationId xmlns:p14="http://schemas.microsoft.com/office/powerpoint/2010/main" val="2298163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657A6E-9673-8A5A-CB56-4104658D865F}"/>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539648B8-D0CB-CCCB-551F-1C9CCAFC05E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FA03E385-6548-572F-EB21-ED1C76257860}"/>
              </a:ext>
            </a:extLst>
          </p:cNvPr>
          <p:cNvSpPr>
            <a:spLocks noGrp="1"/>
          </p:cNvSpPr>
          <p:nvPr>
            <p:ph type="dt" sz="half" idx="10"/>
          </p:nvPr>
        </p:nvSpPr>
        <p:spPr/>
        <p:txBody>
          <a:bodyPr/>
          <a:lstStyle/>
          <a:p>
            <a:fld id="{F5168583-F574-4F60-AE65-FBDAB0283162}" type="datetimeFigureOut">
              <a:rPr lang="es-CL" smtClean="0"/>
              <a:t>31-03-2025</a:t>
            </a:fld>
            <a:endParaRPr lang="es-CL"/>
          </a:p>
        </p:txBody>
      </p:sp>
      <p:sp>
        <p:nvSpPr>
          <p:cNvPr id="5" name="Marcador de pie de página 4">
            <a:extLst>
              <a:ext uri="{FF2B5EF4-FFF2-40B4-BE49-F238E27FC236}">
                <a16:creationId xmlns:a16="http://schemas.microsoft.com/office/drawing/2014/main" id="{C678FBF5-3CDF-76B3-93E0-013E2A49F5BF}"/>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F3D446C9-F2F7-D94D-CB4D-0778369D273F}"/>
              </a:ext>
            </a:extLst>
          </p:cNvPr>
          <p:cNvSpPr>
            <a:spLocks noGrp="1"/>
          </p:cNvSpPr>
          <p:nvPr>
            <p:ph type="sldNum" sz="quarter" idx="12"/>
          </p:nvPr>
        </p:nvSpPr>
        <p:spPr/>
        <p:txBody>
          <a:bodyPr/>
          <a:lstStyle/>
          <a:p>
            <a:fld id="{4F3E393B-8288-4583-96ED-17ACC4DD86B7}" type="slidenum">
              <a:rPr lang="es-CL" smtClean="0"/>
              <a:t>‹Nº›</a:t>
            </a:fld>
            <a:endParaRPr lang="es-CL"/>
          </a:p>
        </p:txBody>
      </p:sp>
    </p:spTree>
    <p:extLst>
      <p:ext uri="{BB962C8B-B14F-4D97-AF65-F5344CB8AC3E}">
        <p14:creationId xmlns:p14="http://schemas.microsoft.com/office/powerpoint/2010/main" val="1064635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7C5F172-0B63-E2EC-726D-C9274D6CB68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15777070-B1DB-E5C0-F861-4AF3A1DD887E}"/>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1728E463-7E47-5B74-CEF7-C04B010FE8EE}"/>
              </a:ext>
            </a:extLst>
          </p:cNvPr>
          <p:cNvSpPr>
            <a:spLocks noGrp="1"/>
          </p:cNvSpPr>
          <p:nvPr>
            <p:ph type="dt" sz="half" idx="10"/>
          </p:nvPr>
        </p:nvSpPr>
        <p:spPr/>
        <p:txBody>
          <a:bodyPr/>
          <a:lstStyle/>
          <a:p>
            <a:fld id="{F5168583-F574-4F60-AE65-FBDAB0283162}" type="datetimeFigureOut">
              <a:rPr lang="es-CL" smtClean="0"/>
              <a:t>31-03-2025</a:t>
            </a:fld>
            <a:endParaRPr lang="es-CL"/>
          </a:p>
        </p:txBody>
      </p:sp>
      <p:sp>
        <p:nvSpPr>
          <p:cNvPr id="5" name="Marcador de pie de página 4">
            <a:extLst>
              <a:ext uri="{FF2B5EF4-FFF2-40B4-BE49-F238E27FC236}">
                <a16:creationId xmlns:a16="http://schemas.microsoft.com/office/drawing/2014/main" id="{1EF4929C-1ABF-C5B8-B281-CDE9D145B563}"/>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4CD692AC-AD2F-386D-3172-368485B38427}"/>
              </a:ext>
            </a:extLst>
          </p:cNvPr>
          <p:cNvSpPr>
            <a:spLocks noGrp="1"/>
          </p:cNvSpPr>
          <p:nvPr>
            <p:ph type="sldNum" sz="quarter" idx="12"/>
          </p:nvPr>
        </p:nvSpPr>
        <p:spPr/>
        <p:txBody>
          <a:bodyPr/>
          <a:lstStyle/>
          <a:p>
            <a:fld id="{4F3E393B-8288-4583-96ED-17ACC4DD86B7}" type="slidenum">
              <a:rPr lang="es-CL" smtClean="0"/>
              <a:t>‹Nº›</a:t>
            </a:fld>
            <a:endParaRPr lang="es-CL"/>
          </a:p>
        </p:txBody>
      </p:sp>
    </p:spTree>
    <p:extLst>
      <p:ext uri="{BB962C8B-B14F-4D97-AF65-F5344CB8AC3E}">
        <p14:creationId xmlns:p14="http://schemas.microsoft.com/office/powerpoint/2010/main" val="2196699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ABECB3-A139-116C-6A31-DB9646143C3A}"/>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CBE1533E-0C0F-1EE6-192B-42A9DBB7DE6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9C31B0D5-7DE8-CD39-3B68-69087306E4B6}"/>
              </a:ext>
            </a:extLst>
          </p:cNvPr>
          <p:cNvSpPr>
            <a:spLocks noGrp="1"/>
          </p:cNvSpPr>
          <p:nvPr>
            <p:ph type="dt" sz="half" idx="10"/>
          </p:nvPr>
        </p:nvSpPr>
        <p:spPr/>
        <p:txBody>
          <a:bodyPr/>
          <a:lstStyle/>
          <a:p>
            <a:fld id="{F5168583-F574-4F60-AE65-FBDAB0283162}" type="datetimeFigureOut">
              <a:rPr lang="es-CL" smtClean="0"/>
              <a:t>31-03-2025</a:t>
            </a:fld>
            <a:endParaRPr lang="es-CL"/>
          </a:p>
        </p:txBody>
      </p:sp>
      <p:sp>
        <p:nvSpPr>
          <p:cNvPr id="5" name="Marcador de pie de página 4">
            <a:extLst>
              <a:ext uri="{FF2B5EF4-FFF2-40B4-BE49-F238E27FC236}">
                <a16:creationId xmlns:a16="http://schemas.microsoft.com/office/drawing/2014/main" id="{13A33052-873C-E2CE-ABA9-1796D0F8672C}"/>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67103F4F-829A-E2FF-CE14-3BCE339C34C1}"/>
              </a:ext>
            </a:extLst>
          </p:cNvPr>
          <p:cNvSpPr>
            <a:spLocks noGrp="1"/>
          </p:cNvSpPr>
          <p:nvPr>
            <p:ph type="sldNum" sz="quarter" idx="12"/>
          </p:nvPr>
        </p:nvSpPr>
        <p:spPr/>
        <p:txBody>
          <a:bodyPr/>
          <a:lstStyle/>
          <a:p>
            <a:fld id="{4F3E393B-8288-4583-96ED-17ACC4DD86B7}" type="slidenum">
              <a:rPr lang="es-CL" smtClean="0"/>
              <a:t>‹Nº›</a:t>
            </a:fld>
            <a:endParaRPr lang="es-CL"/>
          </a:p>
        </p:txBody>
      </p:sp>
    </p:spTree>
    <p:extLst>
      <p:ext uri="{BB962C8B-B14F-4D97-AF65-F5344CB8AC3E}">
        <p14:creationId xmlns:p14="http://schemas.microsoft.com/office/powerpoint/2010/main" val="2962548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C2193A-02F8-BAE6-9151-6A56D523CD7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609F692B-53C6-5E2A-A0F5-1065894F40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BCDF61A-F81A-B710-D3A1-C0D536304F96}"/>
              </a:ext>
            </a:extLst>
          </p:cNvPr>
          <p:cNvSpPr>
            <a:spLocks noGrp="1"/>
          </p:cNvSpPr>
          <p:nvPr>
            <p:ph type="dt" sz="half" idx="10"/>
          </p:nvPr>
        </p:nvSpPr>
        <p:spPr/>
        <p:txBody>
          <a:bodyPr/>
          <a:lstStyle/>
          <a:p>
            <a:fld id="{F5168583-F574-4F60-AE65-FBDAB0283162}" type="datetimeFigureOut">
              <a:rPr lang="es-CL" smtClean="0"/>
              <a:t>31-03-2025</a:t>
            </a:fld>
            <a:endParaRPr lang="es-CL"/>
          </a:p>
        </p:txBody>
      </p:sp>
      <p:sp>
        <p:nvSpPr>
          <p:cNvPr id="5" name="Marcador de pie de página 4">
            <a:extLst>
              <a:ext uri="{FF2B5EF4-FFF2-40B4-BE49-F238E27FC236}">
                <a16:creationId xmlns:a16="http://schemas.microsoft.com/office/drawing/2014/main" id="{8872AB1E-37ED-EEC3-4744-31A5F5C25AE4}"/>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09E8036E-B2FC-B285-4EAB-83C603DCE324}"/>
              </a:ext>
            </a:extLst>
          </p:cNvPr>
          <p:cNvSpPr>
            <a:spLocks noGrp="1"/>
          </p:cNvSpPr>
          <p:nvPr>
            <p:ph type="sldNum" sz="quarter" idx="12"/>
          </p:nvPr>
        </p:nvSpPr>
        <p:spPr/>
        <p:txBody>
          <a:bodyPr/>
          <a:lstStyle/>
          <a:p>
            <a:fld id="{4F3E393B-8288-4583-96ED-17ACC4DD86B7}" type="slidenum">
              <a:rPr lang="es-CL" smtClean="0"/>
              <a:t>‹Nº›</a:t>
            </a:fld>
            <a:endParaRPr lang="es-CL"/>
          </a:p>
        </p:txBody>
      </p:sp>
    </p:spTree>
    <p:extLst>
      <p:ext uri="{BB962C8B-B14F-4D97-AF65-F5344CB8AC3E}">
        <p14:creationId xmlns:p14="http://schemas.microsoft.com/office/powerpoint/2010/main" val="1152643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F8C413-1795-D441-BD8D-D7E826AB14CA}"/>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B46E6C64-3954-F2EE-F93D-D42E8F0DBDB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ACCE4738-E861-A4B6-5F0B-C71F0B36057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B6B2941F-C76E-41D8-90C5-67C2E1BCB748}"/>
              </a:ext>
            </a:extLst>
          </p:cNvPr>
          <p:cNvSpPr>
            <a:spLocks noGrp="1"/>
          </p:cNvSpPr>
          <p:nvPr>
            <p:ph type="dt" sz="half" idx="10"/>
          </p:nvPr>
        </p:nvSpPr>
        <p:spPr/>
        <p:txBody>
          <a:bodyPr/>
          <a:lstStyle/>
          <a:p>
            <a:fld id="{F5168583-F574-4F60-AE65-FBDAB0283162}" type="datetimeFigureOut">
              <a:rPr lang="es-CL" smtClean="0"/>
              <a:t>31-03-2025</a:t>
            </a:fld>
            <a:endParaRPr lang="es-CL"/>
          </a:p>
        </p:txBody>
      </p:sp>
      <p:sp>
        <p:nvSpPr>
          <p:cNvPr id="6" name="Marcador de pie de página 5">
            <a:extLst>
              <a:ext uri="{FF2B5EF4-FFF2-40B4-BE49-F238E27FC236}">
                <a16:creationId xmlns:a16="http://schemas.microsoft.com/office/drawing/2014/main" id="{AA19EE47-27BB-5802-4BC5-89CBF6D89ED4}"/>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22D5E662-54C2-2029-F4AB-B358CF364EDB}"/>
              </a:ext>
            </a:extLst>
          </p:cNvPr>
          <p:cNvSpPr>
            <a:spLocks noGrp="1"/>
          </p:cNvSpPr>
          <p:nvPr>
            <p:ph type="sldNum" sz="quarter" idx="12"/>
          </p:nvPr>
        </p:nvSpPr>
        <p:spPr/>
        <p:txBody>
          <a:bodyPr/>
          <a:lstStyle/>
          <a:p>
            <a:fld id="{4F3E393B-8288-4583-96ED-17ACC4DD86B7}" type="slidenum">
              <a:rPr lang="es-CL" smtClean="0"/>
              <a:t>‹Nº›</a:t>
            </a:fld>
            <a:endParaRPr lang="es-CL"/>
          </a:p>
        </p:txBody>
      </p:sp>
    </p:spTree>
    <p:extLst>
      <p:ext uri="{BB962C8B-B14F-4D97-AF65-F5344CB8AC3E}">
        <p14:creationId xmlns:p14="http://schemas.microsoft.com/office/powerpoint/2010/main" val="1849436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C640D5-A1FA-5A56-45E0-6E753B8EF4D1}"/>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77623C1C-3270-E5FA-F4F1-72C07D93BB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D5205E4-BACA-4A48-534A-7707A9C3899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5AED0F68-A934-1DE0-D5CF-86F3943538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2E3C5ED-EE85-1DCD-9364-8654CA01605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A42DAE14-B690-7A20-C1F5-7F74045E0714}"/>
              </a:ext>
            </a:extLst>
          </p:cNvPr>
          <p:cNvSpPr>
            <a:spLocks noGrp="1"/>
          </p:cNvSpPr>
          <p:nvPr>
            <p:ph type="dt" sz="half" idx="10"/>
          </p:nvPr>
        </p:nvSpPr>
        <p:spPr/>
        <p:txBody>
          <a:bodyPr/>
          <a:lstStyle/>
          <a:p>
            <a:fld id="{F5168583-F574-4F60-AE65-FBDAB0283162}" type="datetimeFigureOut">
              <a:rPr lang="es-CL" smtClean="0"/>
              <a:t>31-03-2025</a:t>
            </a:fld>
            <a:endParaRPr lang="es-CL"/>
          </a:p>
        </p:txBody>
      </p:sp>
      <p:sp>
        <p:nvSpPr>
          <p:cNvPr id="8" name="Marcador de pie de página 7">
            <a:extLst>
              <a:ext uri="{FF2B5EF4-FFF2-40B4-BE49-F238E27FC236}">
                <a16:creationId xmlns:a16="http://schemas.microsoft.com/office/drawing/2014/main" id="{026AA8F0-B387-3744-D571-433FC2524A20}"/>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09B233BD-1AD5-F1B5-D42B-3C558E47EB0B}"/>
              </a:ext>
            </a:extLst>
          </p:cNvPr>
          <p:cNvSpPr>
            <a:spLocks noGrp="1"/>
          </p:cNvSpPr>
          <p:nvPr>
            <p:ph type="sldNum" sz="quarter" idx="12"/>
          </p:nvPr>
        </p:nvSpPr>
        <p:spPr/>
        <p:txBody>
          <a:bodyPr/>
          <a:lstStyle/>
          <a:p>
            <a:fld id="{4F3E393B-8288-4583-96ED-17ACC4DD86B7}" type="slidenum">
              <a:rPr lang="es-CL" smtClean="0"/>
              <a:t>‹Nº›</a:t>
            </a:fld>
            <a:endParaRPr lang="es-CL"/>
          </a:p>
        </p:txBody>
      </p:sp>
    </p:spTree>
    <p:extLst>
      <p:ext uri="{BB962C8B-B14F-4D97-AF65-F5344CB8AC3E}">
        <p14:creationId xmlns:p14="http://schemas.microsoft.com/office/powerpoint/2010/main" val="2050758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6716CF-81EC-94DD-F558-0F964ACF052F}"/>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136B8566-7460-32CF-4540-ACA70D6311A7}"/>
              </a:ext>
            </a:extLst>
          </p:cNvPr>
          <p:cNvSpPr>
            <a:spLocks noGrp="1"/>
          </p:cNvSpPr>
          <p:nvPr>
            <p:ph type="dt" sz="half" idx="10"/>
          </p:nvPr>
        </p:nvSpPr>
        <p:spPr/>
        <p:txBody>
          <a:bodyPr/>
          <a:lstStyle/>
          <a:p>
            <a:fld id="{F5168583-F574-4F60-AE65-FBDAB0283162}" type="datetimeFigureOut">
              <a:rPr lang="es-CL" smtClean="0"/>
              <a:t>31-03-2025</a:t>
            </a:fld>
            <a:endParaRPr lang="es-CL"/>
          </a:p>
        </p:txBody>
      </p:sp>
      <p:sp>
        <p:nvSpPr>
          <p:cNvPr id="4" name="Marcador de pie de página 3">
            <a:extLst>
              <a:ext uri="{FF2B5EF4-FFF2-40B4-BE49-F238E27FC236}">
                <a16:creationId xmlns:a16="http://schemas.microsoft.com/office/drawing/2014/main" id="{C40CA85E-A43A-C9ED-99A9-DE45EC25C088}"/>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841CACCF-FAF1-D364-6DA2-C3FB5146BB49}"/>
              </a:ext>
            </a:extLst>
          </p:cNvPr>
          <p:cNvSpPr>
            <a:spLocks noGrp="1"/>
          </p:cNvSpPr>
          <p:nvPr>
            <p:ph type="sldNum" sz="quarter" idx="12"/>
          </p:nvPr>
        </p:nvSpPr>
        <p:spPr/>
        <p:txBody>
          <a:bodyPr/>
          <a:lstStyle/>
          <a:p>
            <a:fld id="{4F3E393B-8288-4583-96ED-17ACC4DD86B7}" type="slidenum">
              <a:rPr lang="es-CL" smtClean="0"/>
              <a:t>‹Nº›</a:t>
            </a:fld>
            <a:endParaRPr lang="es-CL"/>
          </a:p>
        </p:txBody>
      </p:sp>
    </p:spTree>
    <p:extLst>
      <p:ext uri="{BB962C8B-B14F-4D97-AF65-F5344CB8AC3E}">
        <p14:creationId xmlns:p14="http://schemas.microsoft.com/office/powerpoint/2010/main" val="3695092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5F88151-8AE7-0D42-9A47-8198FA380FC6}"/>
              </a:ext>
            </a:extLst>
          </p:cNvPr>
          <p:cNvSpPr>
            <a:spLocks noGrp="1"/>
          </p:cNvSpPr>
          <p:nvPr>
            <p:ph type="dt" sz="half" idx="10"/>
          </p:nvPr>
        </p:nvSpPr>
        <p:spPr/>
        <p:txBody>
          <a:bodyPr/>
          <a:lstStyle/>
          <a:p>
            <a:fld id="{F5168583-F574-4F60-AE65-FBDAB0283162}" type="datetimeFigureOut">
              <a:rPr lang="es-CL" smtClean="0"/>
              <a:t>31-03-2025</a:t>
            </a:fld>
            <a:endParaRPr lang="es-CL"/>
          </a:p>
        </p:txBody>
      </p:sp>
      <p:sp>
        <p:nvSpPr>
          <p:cNvPr id="3" name="Marcador de pie de página 2">
            <a:extLst>
              <a:ext uri="{FF2B5EF4-FFF2-40B4-BE49-F238E27FC236}">
                <a16:creationId xmlns:a16="http://schemas.microsoft.com/office/drawing/2014/main" id="{1DB8AA12-2C82-F469-4978-F2ADD2B5B42C}"/>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A6931854-DE77-FFCF-82CB-32AC33396480}"/>
              </a:ext>
            </a:extLst>
          </p:cNvPr>
          <p:cNvSpPr>
            <a:spLocks noGrp="1"/>
          </p:cNvSpPr>
          <p:nvPr>
            <p:ph type="sldNum" sz="quarter" idx="12"/>
          </p:nvPr>
        </p:nvSpPr>
        <p:spPr/>
        <p:txBody>
          <a:bodyPr/>
          <a:lstStyle/>
          <a:p>
            <a:fld id="{4F3E393B-8288-4583-96ED-17ACC4DD86B7}" type="slidenum">
              <a:rPr lang="es-CL" smtClean="0"/>
              <a:t>‹Nº›</a:t>
            </a:fld>
            <a:endParaRPr lang="es-CL"/>
          </a:p>
        </p:txBody>
      </p:sp>
    </p:spTree>
    <p:extLst>
      <p:ext uri="{BB962C8B-B14F-4D97-AF65-F5344CB8AC3E}">
        <p14:creationId xmlns:p14="http://schemas.microsoft.com/office/powerpoint/2010/main" val="324635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266BAA-D211-3455-FB67-1B1E06780C7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BBFA1647-D564-3F0C-C3E5-A4EBCA7006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485CF4EB-FAF3-F8C2-9A30-0D0C5FCE7C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37E8991-B6C1-D8C0-9F52-2B63EA856E74}"/>
              </a:ext>
            </a:extLst>
          </p:cNvPr>
          <p:cNvSpPr>
            <a:spLocks noGrp="1"/>
          </p:cNvSpPr>
          <p:nvPr>
            <p:ph type="dt" sz="half" idx="10"/>
          </p:nvPr>
        </p:nvSpPr>
        <p:spPr/>
        <p:txBody>
          <a:bodyPr/>
          <a:lstStyle/>
          <a:p>
            <a:fld id="{F5168583-F574-4F60-AE65-FBDAB0283162}" type="datetimeFigureOut">
              <a:rPr lang="es-CL" smtClean="0"/>
              <a:t>31-03-2025</a:t>
            </a:fld>
            <a:endParaRPr lang="es-CL"/>
          </a:p>
        </p:txBody>
      </p:sp>
      <p:sp>
        <p:nvSpPr>
          <p:cNvPr id="6" name="Marcador de pie de página 5">
            <a:extLst>
              <a:ext uri="{FF2B5EF4-FFF2-40B4-BE49-F238E27FC236}">
                <a16:creationId xmlns:a16="http://schemas.microsoft.com/office/drawing/2014/main" id="{B84E3C50-8B84-B802-46C9-37369CE6214D}"/>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837A35EB-A7E2-45C6-B474-39B2F93088F9}"/>
              </a:ext>
            </a:extLst>
          </p:cNvPr>
          <p:cNvSpPr>
            <a:spLocks noGrp="1"/>
          </p:cNvSpPr>
          <p:nvPr>
            <p:ph type="sldNum" sz="quarter" idx="12"/>
          </p:nvPr>
        </p:nvSpPr>
        <p:spPr/>
        <p:txBody>
          <a:bodyPr/>
          <a:lstStyle/>
          <a:p>
            <a:fld id="{4F3E393B-8288-4583-96ED-17ACC4DD86B7}" type="slidenum">
              <a:rPr lang="es-CL" smtClean="0"/>
              <a:t>‹Nº›</a:t>
            </a:fld>
            <a:endParaRPr lang="es-CL"/>
          </a:p>
        </p:txBody>
      </p:sp>
    </p:spTree>
    <p:extLst>
      <p:ext uri="{BB962C8B-B14F-4D97-AF65-F5344CB8AC3E}">
        <p14:creationId xmlns:p14="http://schemas.microsoft.com/office/powerpoint/2010/main" val="766259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165766-B5A7-D1EF-3206-3F98BAF3607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21600F53-536F-70F4-40AA-16E9AFDBDC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2A58F640-D75B-CB58-31C7-76283FB015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E4CAEAE-1EF6-DEC2-53F2-731A9E03B521}"/>
              </a:ext>
            </a:extLst>
          </p:cNvPr>
          <p:cNvSpPr>
            <a:spLocks noGrp="1"/>
          </p:cNvSpPr>
          <p:nvPr>
            <p:ph type="dt" sz="half" idx="10"/>
          </p:nvPr>
        </p:nvSpPr>
        <p:spPr/>
        <p:txBody>
          <a:bodyPr/>
          <a:lstStyle/>
          <a:p>
            <a:fld id="{F5168583-F574-4F60-AE65-FBDAB0283162}" type="datetimeFigureOut">
              <a:rPr lang="es-CL" smtClean="0"/>
              <a:t>31-03-2025</a:t>
            </a:fld>
            <a:endParaRPr lang="es-CL"/>
          </a:p>
        </p:txBody>
      </p:sp>
      <p:sp>
        <p:nvSpPr>
          <p:cNvPr id="6" name="Marcador de pie de página 5">
            <a:extLst>
              <a:ext uri="{FF2B5EF4-FFF2-40B4-BE49-F238E27FC236}">
                <a16:creationId xmlns:a16="http://schemas.microsoft.com/office/drawing/2014/main" id="{305E3C96-897B-E063-B7BA-ED725442920C}"/>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5DC2087D-8EC4-A435-05BE-D05F41DF90C3}"/>
              </a:ext>
            </a:extLst>
          </p:cNvPr>
          <p:cNvSpPr>
            <a:spLocks noGrp="1"/>
          </p:cNvSpPr>
          <p:nvPr>
            <p:ph type="sldNum" sz="quarter" idx="12"/>
          </p:nvPr>
        </p:nvSpPr>
        <p:spPr/>
        <p:txBody>
          <a:bodyPr/>
          <a:lstStyle/>
          <a:p>
            <a:fld id="{4F3E393B-8288-4583-96ED-17ACC4DD86B7}" type="slidenum">
              <a:rPr lang="es-CL" smtClean="0"/>
              <a:t>‹Nº›</a:t>
            </a:fld>
            <a:endParaRPr lang="es-CL"/>
          </a:p>
        </p:txBody>
      </p:sp>
    </p:spTree>
    <p:extLst>
      <p:ext uri="{BB962C8B-B14F-4D97-AF65-F5344CB8AC3E}">
        <p14:creationId xmlns:p14="http://schemas.microsoft.com/office/powerpoint/2010/main" val="180363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3AED457-1582-E0F1-25F4-8F0293540F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C75A3B6F-D30F-8510-14BD-BE849DBD2F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752E113C-7ABA-71CE-6F05-4E2D072D3B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168583-F574-4F60-AE65-FBDAB0283162}" type="datetimeFigureOut">
              <a:rPr lang="es-CL" smtClean="0"/>
              <a:t>31-03-2025</a:t>
            </a:fld>
            <a:endParaRPr lang="es-CL"/>
          </a:p>
        </p:txBody>
      </p:sp>
      <p:sp>
        <p:nvSpPr>
          <p:cNvPr id="5" name="Marcador de pie de página 4">
            <a:extLst>
              <a:ext uri="{FF2B5EF4-FFF2-40B4-BE49-F238E27FC236}">
                <a16:creationId xmlns:a16="http://schemas.microsoft.com/office/drawing/2014/main" id="{F0F15CDE-B1F6-A939-B0B2-317985C4B7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FBE1F04D-D6D2-44B2-0315-F2462E6584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3E393B-8288-4583-96ED-17ACC4DD86B7}" type="slidenum">
              <a:rPr lang="es-CL" smtClean="0"/>
              <a:t>‹Nº›</a:t>
            </a:fld>
            <a:endParaRPr lang="es-CL"/>
          </a:p>
        </p:txBody>
      </p:sp>
    </p:spTree>
    <p:extLst>
      <p:ext uri="{BB962C8B-B14F-4D97-AF65-F5344CB8AC3E}">
        <p14:creationId xmlns:p14="http://schemas.microsoft.com/office/powerpoint/2010/main" val="15628151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pn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5.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5.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A294D32-94FB-BBFB-8D56-DE3C644772CE}"/>
              </a:ext>
            </a:extLst>
          </p:cNvPr>
          <p:cNvSpPr>
            <a:spLocks noGrp="1"/>
          </p:cNvSpPr>
          <p:nvPr>
            <p:ph type="ctrTitle"/>
          </p:nvPr>
        </p:nvSpPr>
        <p:spPr>
          <a:xfrm>
            <a:off x="4097346" y="969299"/>
            <a:ext cx="6251086" cy="2981612"/>
          </a:xfrm>
        </p:spPr>
        <p:txBody>
          <a:bodyPr vert="horz" lIns="91440" tIns="45720" rIns="91440" bIns="45720" rtlCol="0" anchor="b">
            <a:normAutofit fontScale="90000"/>
          </a:bodyPr>
          <a:lstStyle/>
          <a:p>
            <a:pPr algn="l"/>
            <a:br>
              <a:rPr lang="en-US" sz="5000" kern="1200" dirty="0">
                <a:solidFill>
                  <a:schemeClr val="tx1"/>
                </a:solidFill>
                <a:latin typeface="+mj-lt"/>
                <a:ea typeface="+mj-ea"/>
                <a:cs typeface="+mj-cs"/>
              </a:rPr>
            </a:br>
            <a:br>
              <a:rPr lang="en-US" sz="5000" kern="1200" dirty="0">
                <a:solidFill>
                  <a:schemeClr val="tx1"/>
                </a:solidFill>
                <a:latin typeface="+mj-lt"/>
                <a:ea typeface="+mj-ea"/>
                <a:cs typeface="+mj-cs"/>
              </a:rPr>
            </a:br>
            <a:br>
              <a:rPr lang="en-US" sz="5000" kern="1200" dirty="0">
                <a:solidFill>
                  <a:schemeClr val="tx1"/>
                </a:solidFill>
                <a:latin typeface="+mj-lt"/>
                <a:ea typeface="+mj-ea"/>
                <a:cs typeface="+mj-cs"/>
              </a:rPr>
            </a:br>
            <a:br>
              <a:rPr lang="en-US" sz="5000" kern="1200" dirty="0">
                <a:solidFill>
                  <a:schemeClr val="tx1"/>
                </a:solidFill>
                <a:latin typeface="+mj-lt"/>
                <a:ea typeface="+mj-ea"/>
                <a:cs typeface="+mj-cs"/>
              </a:rPr>
            </a:br>
            <a:br>
              <a:rPr lang="en-US" sz="5000" kern="1200" dirty="0">
                <a:solidFill>
                  <a:schemeClr val="tx1"/>
                </a:solidFill>
                <a:latin typeface="+mj-lt"/>
                <a:ea typeface="+mj-ea"/>
                <a:cs typeface="+mj-cs"/>
              </a:rPr>
            </a:br>
            <a:br>
              <a:rPr lang="en-US" sz="5000" kern="1200" dirty="0">
                <a:solidFill>
                  <a:schemeClr val="tx1"/>
                </a:solidFill>
                <a:latin typeface="+mj-lt"/>
                <a:ea typeface="+mj-ea"/>
                <a:cs typeface="+mj-cs"/>
              </a:rPr>
            </a:br>
            <a:br>
              <a:rPr lang="en-US" sz="5000" kern="1200" dirty="0">
                <a:solidFill>
                  <a:schemeClr val="tx1"/>
                </a:solidFill>
                <a:latin typeface="+mj-lt"/>
                <a:ea typeface="+mj-ea"/>
                <a:cs typeface="+mj-cs"/>
              </a:rPr>
            </a:br>
            <a:br>
              <a:rPr lang="en-US" sz="5000" kern="1200" dirty="0">
                <a:solidFill>
                  <a:schemeClr val="tx1"/>
                </a:solidFill>
                <a:latin typeface="+mj-lt"/>
                <a:ea typeface="+mj-ea"/>
                <a:cs typeface="+mj-cs"/>
              </a:rPr>
            </a:br>
            <a:br>
              <a:rPr lang="en-US" sz="5000" kern="1200" dirty="0">
                <a:solidFill>
                  <a:schemeClr val="tx1"/>
                </a:solidFill>
                <a:latin typeface="+mj-lt"/>
                <a:ea typeface="+mj-ea"/>
                <a:cs typeface="+mj-cs"/>
              </a:rPr>
            </a:br>
            <a:br>
              <a:rPr lang="en-US" sz="5000" kern="1200" dirty="0">
                <a:solidFill>
                  <a:schemeClr val="tx1"/>
                </a:solidFill>
                <a:latin typeface="+mj-lt"/>
                <a:ea typeface="+mj-ea"/>
                <a:cs typeface="+mj-cs"/>
              </a:rPr>
            </a:br>
            <a:br>
              <a:rPr lang="en-US" sz="5000" kern="1200" dirty="0">
                <a:solidFill>
                  <a:schemeClr val="tx1"/>
                </a:solidFill>
                <a:latin typeface="+mj-lt"/>
                <a:ea typeface="+mj-ea"/>
                <a:cs typeface="+mj-cs"/>
              </a:rPr>
            </a:br>
            <a:br>
              <a:rPr lang="en-US" sz="5000" kern="1200" dirty="0">
                <a:solidFill>
                  <a:schemeClr val="tx1"/>
                </a:solidFill>
                <a:latin typeface="+mj-lt"/>
                <a:ea typeface="+mj-ea"/>
                <a:cs typeface="+mj-cs"/>
              </a:rPr>
            </a:br>
            <a:br>
              <a:rPr lang="en-US" sz="5000" kern="1200" dirty="0">
                <a:solidFill>
                  <a:schemeClr val="tx1"/>
                </a:solidFill>
                <a:latin typeface="+mj-lt"/>
                <a:ea typeface="+mj-ea"/>
                <a:cs typeface="+mj-cs"/>
              </a:rPr>
            </a:br>
            <a:br>
              <a:rPr lang="en-US" sz="5000" kern="1200" dirty="0">
                <a:solidFill>
                  <a:schemeClr val="tx1"/>
                </a:solidFill>
                <a:latin typeface="+mj-lt"/>
                <a:ea typeface="+mj-ea"/>
                <a:cs typeface="+mj-cs"/>
              </a:rPr>
            </a:br>
            <a:r>
              <a:rPr lang="en-US" sz="5000" kern="1200" dirty="0">
                <a:solidFill>
                  <a:schemeClr val="accent1">
                    <a:lumMod val="75000"/>
                  </a:schemeClr>
                </a:solidFill>
                <a:latin typeface="Amasis MT Pro" panose="02040504050005020304" pitchFamily="18" charset="0"/>
              </a:rPr>
              <a:t>Ideas fuerza </a:t>
            </a:r>
            <a:r>
              <a:rPr lang="en-US" sz="5000" dirty="0">
                <a:solidFill>
                  <a:schemeClr val="accent1">
                    <a:lumMod val="75000"/>
                  </a:schemeClr>
                </a:solidFill>
                <a:latin typeface="Amasis MT Pro" panose="02040504050005020304" pitchFamily="18" charset="0"/>
              </a:rPr>
              <a:t>de la propuesta </a:t>
            </a:r>
            <a:r>
              <a:rPr lang="en-US" sz="5000" dirty="0" err="1">
                <a:solidFill>
                  <a:schemeClr val="accent1">
                    <a:lumMod val="75000"/>
                  </a:schemeClr>
                </a:solidFill>
                <a:latin typeface="Amasis MT Pro" panose="02040504050005020304" pitchFamily="18" charset="0"/>
              </a:rPr>
              <a:t>construyendo</a:t>
            </a:r>
            <a:r>
              <a:rPr lang="en-US" sz="5000" dirty="0">
                <a:solidFill>
                  <a:schemeClr val="accent1">
                    <a:lumMod val="75000"/>
                  </a:schemeClr>
                </a:solidFill>
                <a:latin typeface="Amasis MT Pro" panose="02040504050005020304" pitchFamily="18" charset="0"/>
              </a:rPr>
              <a:t> comunidades educativas </a:t>
            </a:r>
            <a:r>
              <a:rPr lang="en-US" sz="5000" dirty="0" err="1">
                <a:solidFill>
                  <a:schemeClr val="accent1">
                    <a:lumMod val="75000"/>
                  </a:schemeClr>
                </a:solidFill>
                <a:latin typeface="Amasis MT Pro" panose="02040504050005020304" pitchFamily="18" charset="0"/>
              </a:rPr>
              <a:t>interculturales</a:t>
            </a:r>
            <a:r>
              <a:rPr lang="en-US" sz="5000" dirty="0">
                <a:solidFill>
                  <a:schemeClr val="accent1">
                    <a:lumMod val="75000"/>
                  </a:schemeClr>
                </a:solidFill>
                <a:latin typeface="Amasis MT Pro" panose="02040504050005020304" pitchFamily="18" charset="0"/>
              </a:rPr>
              <a:t>  </a:t>
            </a:r>
            <a:r>
              <a:rPr lang="en-US" sz="5000" kern="1200" dirty="0">
                <a:solidFill>
                  <a:schemeClr val="accent1">
                    <a:lumMod val="75000"/>
                  </a:schemeClr>
                </a:solidFill>
                <a:latin typeface="Amasis MT Pro" panose="02040504050005020304" pitchFamily="18" charset="0"/>
              </a:rPr>
              <a:t> </a:t>
            </a:r>
          </a:p>
        </p:txBody>
      </p:sp>
      <p:sp>
        <p:nvSpPr>
          <p:cNvPr id="12"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ítulo 2">
            <a:extLst>
              <a:ext uri="{FF2B5EF4-FFF2-40B4-BE49-F238E27FC236}">
                <a16:creationId xmlns:a16="http://schemas.microsoft.com/office/drawing/2014/main" id="{FAAB82CD-54A4-10EE-352E-00280068797A}"/>
              </a:ext>
            </a:extLst>
          </p:cNvPr>
          <p:cNvSpPr>
            <a:spLocks noGrp="1"/>
          </p:cNvSpPr>
          <p:nvPr>
            <p:ph type="subTitle" idx="1"/>
          </p:nvPr>
        </p:nvSpPr>
        <p:spPr>
          <a:xfrm>
            <a:off x="630936" y="2660904"/>
            <a:ext cx="4818888" cy="3547872"/>
          </a:xfrm>
        </p:spPr>
        <p:txBody>
          <a:bodyPr vert="horz" lIns="91440" tIns="45720" rIns="91440" bIns="45720" rtlCol="0" anchor="t">
            <a:normAutofit/>
          </a:bodyPr>
          <a:lstStyle/>
          <a:p>
            <a:pPr algn="l"/>
            <a:endParaRPr lang="en-US" sz="2200" dirty="0"/>
          </a:p>
          <a:p>
            <a:pPr algn="l"/>
            <a:endParaRPr lang="en-US" sz="2200" dirty="0"/>
          </a:p>
          <a:p>
            <a:pPr algn="l"/>
            <a:endParaRPr lang="en-US" sz="2200" dirty="0"/>
          </a:p>
          <a:p>
            <a:pPr algn="l"/>
            <a:endParaRPr lang="en-US" sz="2200" dirty="0"/>
          </a:p>
          <a:p>
            <a:pPr algn="l"/>
            <a:endParaRPr lang="en-US" sz="2200" dirty="0"/>
          </a:p>
          <a:p>
            <a:pPr algn="l"/>
            <a:r>
              <a:rPr lang="en-US" sz="2200" dirty="0">
                <a:latin typeface="Amasis MT Pro Light" panose="02040304050005020304" pitchFamily="18" charset="0"/>
              </a:rPr>
              <a:t>Erika Castro Q. </a:t>
            </a:r>
          </a:p>
          <a:p>
            <a:pPr algn="l"/>
            <a:r>
              <a:rPr lang="en-US" sz="2200" dirty="0">
                <a:latin typeface="Amasis MT Pro Light" panose="02040304050005020304" pitchFamily="18" charset="0"/>
              </a:rPr>
              <a:t>PEIB</a:t>
            </a:r>
          </a:p>
          <a:p>
            <a:pPr algn="l"/>
            <a:endParaRPr lang="en-US" sz="2200" dirty="0">
              <a:latin typeface="Amasis MT Pro Light" panose="02040304050005020304" pitchFamily="18" charset="0"/>
            </a:endParaRPr>
          </a:p>
        </p:txBody>
      </p:sp>
      <p:pic>
        <p:nvPicPr>
          <p:cNvPr id="5" name="Imagen 4" descr="Imagen que contiene sostener&#10;&#10;Descripción generada automáticamente">
            <a:extLst>
              <a:ext uri="{FF2B5EF4-FFF2-40B4-BE49-F238E27FC236}">
                <a16:creationId xmlns:a16="http://schemas.microsoft.com/office/drawing/2014/main" id="{114CCEC0-DFC0-59A6-881C-21F6CA5B98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9852" y="3505298"/>
            <a:ext cx="3990267" cy="4124307"/>
          </a:xfrm>
          <a:prstGeom prst="rect">
            <a:avLst/>
          </a:prstGeom>
        </p:spPr>
      </p:pic>
      <p:pic>
        <p:nvPicPr>
          <p:cNvPr id="6" name="Imagen 5" descr="Forma, Flecha&#10;&#10;Descripción generada automáticamente">
            <a:extLst>
              <a:ext uri="{FF2B5EF4-FFF2-40B4-BE49-F238E27FC236}">
                <a16:creationId xmlns:a16="http://schemas.microsoft.com/office/drawing/2014/main" id="{6B39E029-1C6A-4AC0-A543-DADAB556D1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3295" y="246998"/>
            <a:ext cx="1743105" cy="722301"/>
          </a:xfrm>
          <a:prstGeom prst="rect">
            <a:avLst/>
          </a:prstGeom>
        </p:spPr>
      </p:pic>
      <p:pic>
        <p:nvPicPr>
          <p:cNvPr id="7" name="Google Shape;95;p1">
            <a:extLst>
              <a:ext uri="{FF2B5EF4-FFF2-40B4-BE49-F238E27FC236}">
                <a16:creationId xmlns:a16="http://schemas.microsoft.com/office/drawing/2014/main" id="{DC69EC3F-8F45-D6A6-8190-99535DD30A76}"/>
              </a:ext>
            </a:extLst>
          </p:cNvPr>
          <p:cNvPicPr preferRelativeResize="0"/>
          <p:nvPr/>
        </p:nvPicPr>
        <p:blipFill rotWithShape="1">
          <a:blip r:embed="rId4">
            <a:alphaModFix/>
          </a:blip>
          <a:srcRect/>
          <a:stretch/>
        </p:blipFill>
        <p:spPr>
          <a:xfrm>
            <a:off x="148104" y="84582"/>
            <a:ext cx="969496" cy="1018910"/>
          </a:xfrm>
          <a:prstGeom prst="rect">
            <a:avLst/>
          </a:prstGeom>
          <a:noFill/>
          <a:ln>
            <a:noFill/>
          </a:ln>
        </p:spPr>
      </p:pic>
    </p:spTree>
    <p:extLst>
      <p:ext uri="{BB962C8B-B14F-4D97-AF65-F5344CB8AC3E}">
        <p14:creationId xmlns:p14="http://schemas.microsoft.com/office/powerpoint/2010/main" val="939416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9E04F4-16F2-2124-3737-01431C6ABB90}"/>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5334ACC5-EE39-A2E5-E30C-8F3DA0B371F8}"/>
              </a:ext>
            </a:extLst>
          </p:cNvPr>
          <p:cNvSpPr>
            <a:spLocks noGrp="1"/>
          </p:cNvSpPr>
          <p:nvPr>
            <p:ph type="title"/>
          </p:nvPr>
        </p:nvSpPr>
        <p:spPr>
          <a:xfrm>
            <a:off x="653934" y="691696"/>
            <a:ext cx="11190514" cy="4783818"/>
          </a:xfrm>
        </p:spPr>
        <p:txBody>
          <a:bodyPr>
            <a:normAutofit fontScale="90000"/>
          </a:bodyPr>
          <a:lstStyle/>
          <a:p>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r>
              <a:rPr lang="es-CL" sz="2400" b="1" dirty="0">
                <a:solidFill>
                  <a:schemeClr val="accent1">
                    <a:lumMod val="75000"/>
                  </a:schemeClr>
                </a:solidFill>
                <a:latin typeface="Amasis MT Pro" panose="02040504050005020304" pitchFamily="18" charset="0"/>
                <a:cs typeface="Arial" panose="020B0604020202020204" pitchFamily="34" charset="0"/>
              </a:rPr>
              <a:t>Á</a:t>
            </a:r>
            <a:r>
              <a:rPr lang="es-CL" sz="3100" b="1" dirty="0">
                <a:solidFill>
                  <a:schemeClr val="accent1">
                    <a:lumMod val="75000"/>
                  </a:schemeClr>
                </a:solidFill>
                <a:latin typeface="Amasis MT Pro" panose="02040504050005020304" pitchFamily="18" charset="0"/>
                <a:cs typeface="Arial" panose="020B0604020202020204" pitchFamily="34" charset="0"/>
              </a:rPr>
              <a:t>mbito gestión institucional </a:t>
            </a:r>
            <a:br>
              <a:rPr lang="es-CL" sz="3100" b="1" dirty="0">
                <a:solidFill>
                  <a:schemeClr val="accent1">
                    <a:lumMod val="75000"/>
                  </a:schemeClr>
                </a:solidFill>
                <a:latin typeface="Amasis MT Pro" panose="02040504050005020304" pitchFamily="18" charset="0"/>
                <a:cs typeface="Arial" panose="020B0604020202020204" pitchFamily="34" charset="0"/>
              </a:rPr>
            </a:br>
            <a:br>
              <a:rPr lang="es-CL" sz="2400" b="1" dirty="0">
                <a:solidFill>
                  <a:schemeClr val="accent1">
                    <a:lumMod val="75000"/>
                  </a:schemeClr>
                </a:solidFill>
                <a:latin typeface="Amasis MT Pro" panose="02040504050005020304" pitchFamily="18" charset="0"/>
                <a:cs typeface="Arial" panose="020B0604020202020204" pitchFamily="34" charset="0"/>
              </a:rPr>
            </a:br>
            <a:r>
              <a:rPr lang="es-CL" sz="2400" b="1" dirty="0">
                <a:solidFill>
                  <a:schemeClr val="accent1">
                    <a:lumMod val="75000"/>
                  </a:schemeClr>
                </a:solidFill>
                <a:latin typeface="Amasis MT Pro" panose="02040504050005020304" pitchFamily="18" charset="0"/>
                <a:cs typeface="Arial" panose="020B0604020202020204" pitchFamily="34" charset="0"/>
              </a:rPr>
              <a:t>Proyecto Educativo Intercultural </a:t>
            </a:r>
            <a:br>
              <a:rPr lang="es-CL" sz="2400" b="1" dirty="0">
                <a:solidFill>
                  <a:schemeClr val="accent1">
                    <a:lumMod val="75000"/>
                  </a:schemeClr>
                </a:solidFill>
                <a:latin typeface="Amasis MT Pro" panose="02040504050005020304" pitchFamily="18" charset="0"/>
                <a:cs typeface="Arial" panose="020B0604020202020204" pitchFamily="34" charset="0"/>
              </a:rPr>
            </a:br>
            <a:r>
              <a:rPr lang="es-CL" sz="2400" b="1" dirty="0">
                <a:solidFill>
                  <a:schemeClr val="accent1">
                    <a:lumMod val="75000"/>
                  </a:schemeClr>
                </a:solidFill>
                <a:latin typeface="Amasis MT Pro" panose="02040504050005020304" pitchFamily="18" charset="0"/>
                <a:cs typeface="Arial" panose="020B0604020202020204" pitchFamily="34" charset="0"/>
              </a:rPr>
              <a:t>PEI </a:t>
            </a:r>
            <a:br>
              <a:rPr lang="es-CL" sz="2700" b="0" i="0" u="none" strike="noStrike" baseline="0" dirty="0">
                <a:solidFill>
                  <a:schemeClr val="accent1">
                    <a:lumMod val="75000"/>
                  </a:schemeClr>
                </a:solidFill>
                <a:latin typeface="Amasis MT Pro" panose="02040504050005020304" pitchFamily="18" charset="0"/>
                <a:cs typeface="Arial" panose="020B0604020202020204" pitchFamily="34" charset="0"/>
              </a:rPr>
            </a:br>
            <a:br>
              <a:rPr lang="es-CL" sz="2700" b="0" i="0" u="none" strike="noStrike" baseline="0" dirty="0">
                <a:solidFill>
                  <a:schemeClr val="tx1"/>
                </a:solidFill>
                <a:latin typeface="Amasis MT Pro" panose="02040504050005020304" pitchFamily="18" charset="0"/>
                <a:cs typeface="Arial" panose="020B0604020202020204" pitchFamily="34" charset="0"/>
              </a:rPr>
            </a:br>
            <a:br>
              <a:rPr lang="es-CL" sz="3100" b="0" i="0" u="none" strike="noStrike" baseline="0" dirty="0">
                <a:solidFill>
                  <a:schemeClr val="tx1"/>
                </a:solidFill>
                <a:latin typeface="Amasis MT Pro" panose="02040504050005020304" pitchFamily="18" charset="0"/>
                <a:cs typeface="Arial" panose="020B0604020202020204" pitchFamily="34" charset="0"/>
              </a:rPr>
            </a:br>
            <a:br>
              <a:rPr lang="es-CL" sz="3100" b="0" i="0" u="none" strike="noStrike" baseline="0" dirty="0">
                <a:solidFill>
                  <a:schemeClr val="tx1"/>
                </a:solidFill>
                <a:latin typeface="Arial" panose="020B0604020202020204" pitchFamily="34" charset="0"/>
                <a:cs typeface="Arial" panose="020B0604020202020204" pitchFamily="34" charset="0"/>
              </a:rPr>
            </a:br>
            <a:br>
              <a:rPr lang="es-CL" sz="3100" b="0" i="0" u="none" strike="noStrike" baseline="0" dirty="0">
                <a:solidFill>
                  <a:schemeClr val="tx1"/>
                </a:solidFill>
                <a:latin typeface="Arial" panose="020B0604020202020204" pitchFamily="34" charset="0"/>
                <a:cs typeface="Arial" panose="020B0604020202020204" pitchFamily="34" charset="0"/>
              </a:rPr>
            </a:br>
            <a:br>
              <a:rPr lang="es-CL" sz="3100" b="0" i="0" u="none" strike="noStrike" baseline="0" dirty="0">
                <a:solidFill>
                  <a:schemeClr val="tx1"/>
                </a:solidFill>
                <a:latin typeface="Arial" panose="020B0604020202020204" pitchFamily="34" charset="0"/>
                <a:cs typeface="Arial" panose="020B0604020202020204" pitchFamily="34" charset="0"/>
              </a:rPr>
            </a:br>
            <a:br>
              <a:rPr lang="es-CL" sz="3100" b="0" i="0" u="none" strike="noStrike" baseline="0" dirty="0">
                <a:solidFill>
                  <a:schemeClr val="tx1"/>
                </a:solidFill>
                <a:latin typeface="Arial" panose="020B0604020202020204" pitchFamily="34" charset="0"/>
                <a:cs typeface="Arial" panose="020B0604020202020204" pitchFamily="34" charset="0"/>
              </a:rPr>
            </a:br>
            <a:br>
              <a:rPr lang="es-CL" sz="2400" b="0" i="0" u="none" strike="noStrike" baseline="0" dirty="0">
                <a:solidFill>
                  <a:schemeClr val="tx1"/>
                </a:solidFill>
                <a:latin typeface="Arial" panose="020B0604020202020204" pitchFamily="34" charset="0"/>
                <a:cs typeface="Arial" panose="020B0604020202020204" pitchFamily="34" charset="0"/>
              </a:rPr>
            </a:br>
            <a:br>
              <a:rPr lang="es-CL" sz="2400" b="0" i="0" u="none" strike="noStrike" baseline="0" dirty="0">
                <a:solidFill>
                  <a:schemeClr val="tx1"/>
                </a:solidFill>
                <a:latin typeface="Arial" panose="020B0604020202020204" pitchFamily="34" charset="0"/>
                <a:cs typeface="Arial" panose="020B0604020202020204" pitchFamily="34" charset="0"/>
              </a:rPr>
            </a:br>
            <a:br>
              <a:rPr lang="es-CL" sz="2400" b="0" i="0" u="none" strike="noStrike" baseline="0" dirty="0">
                <a:solidFill>
                  <a:schemeClr val="tx1"/>
                </a:solidFill>
                <a:latin typeface="Arial" panose="020B0604020202020204" pitchFamily="34" charset="0"/>
                <a:cs typeface="Arial" panose="020B0604020202020204" pitchFamily="34" charset="0"/>
              </a:rPr>
            </a:br>
            <a:br>
              <a:rPr lang="es-CL" sz="2400" b="0" i="0" u="none" strike="noStrike" baseline="0" dirty="0">
                <a:solidFill>
                  <a:schemeClr val="tx1"/>
                </a:solidFill>
                <a:latin typeface="Arial" panose="020B0604020202020204" pitchFamily="34" charset="0"/>
                <a:cs typeface="Arial" panose="020B0604020202020204" pitchFamily="34" charset="0"/>
              </a:rPr>
            </a:br>
            <a:endParaRPr lang="es-CL" sz="2400" dirty="0">
              <a:solidFill>
                <a:schemeClr val="tx1"/>
              </a:solidFill>
              <a:latin typeface="Arial" panose="020B0604020202020204" pitchFamily="34" charset="0"/>
              <a:cs typeface="Arial" panose="020B0604020202020204" pitchFamily="34" charset="0"/>
            </a:endParaRPr>
          </a:p>
        </p:txBody>
      </p:sp>
      <p:pic>
        <p:nvPicPr>
          <p:cNvPr id="3" name="Google Shape;369;p17">
            <a:extLst>
              <a:ext uri="{FF2B5EF4-FFF2-40B4-BE49-F238E27FC236}">
                <a16:creationId xmlns:a16="http://schemas.microsoft.com/office/drawing/2014/main" id="{A28851F2-8478-CBAE-81D8-D89147042B39}"/>
              </a:ext>
            </a:extLst>
          </p:cNvPr>
          <p:cNvPicPr preferRelativeResize="0"/>
          <p:nvPr/>
        </p:nvPicPr>
        <p:blipFill rotWithShape="1">
          <a:blip r:embed="rId2">
            <a:alphaModFix/>
          </a:blip>
          <a:srcRect r="452" b="52525"/>
          <a:stretch/>
        </p:blipFill>
        <p:spPr>
          <a:xfrm>
            <a:off x="8382417" y="5323749"/>
            <a:ext cx="3155649" cy="1350118"/>
          </a:xfrm>
          <a:prstGeom prst="rect">
            <a:avLst/>
          </a:prstGeom>
          <a:noFill/>
          <a:ln>
            <a:noFill/>
          </a:ln>
        </p:spPr>
      </p:pic>
    </p:spTree>
    <p:extLst>
      <p:ext uri="{BB962C8B-B14F-4D97-AF65-F5344CB8AC3E}">
        <p14:creationId xmlns:p14="http://schemas.microsoft.com/office/powerpoint/2010/main" val="66460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2FB9E-57FC-ECFF-BE88-1A0C3C2F3336}"/>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AE026063-61EE-EA66-BD11-BA0AE089A2A3}"/>
              </a:ext>
            </a:extLst>
          </p:cNvPr>
          <p:cNvPicPr>
            <a:picLocks noChangeAspect="1"/>
          </p:cNvPicPr>
          <p:nvPr/>
        </p:nvPicPr>
        <p:blipFill>
          <a:blip r:embed="rId2"/>
          <a:stretch>
            <a:fillRect/>
          </a:stretch>
        </p:blipFill>
        <p:spPr>
          <a:xfrm>
            <a:off x="1012371" y="288485"/>
            <a:ext cx="9829800" cy="6445690"/>
          </a:xfrm>
          <a:prstGeom prst="rect">
            <a:avLst/>
          </a:prstGeom>
          <a:ln>
            <a:noFill/>
          </a:ln>
        </p:spPr>
      </p:pic>
    </p:spTree>
    <p:extLst>
      <p:ext uri="{BB962C8B-B14F-4D97-AF65-F5344CB8AC3E}">
        <p14:creationId xmlns:p14="http://schemas.microsoft.com/office/powerpoint/2010/main" val="2928807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9CD03F-F660-05D5-42ED-529112C95480}"/>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3BC71CA5-813B-A518-77FD-532846165779}"/>
              </a:ext>
            </a:extLst>
          </p:cNvPr>
          <p:cNvSpPr>
            <a:spLocks noGrp="1"/>
          </p:cNvSpPr>
          <p:nvPr>
            <p:ph type="title"/>
          </p:nvPr>
        </p:nvSpPr>
        <p:spPr>
          <a:xfrm>
            <a:off x="653934" y="691696"/>
            <a:ext cx="11190514" cy="4783818"/>
          </a:xfrm>
        </p:spPr>
        <p:txBody>
          <a:bodyPr>
            <a:normAutofit fontScale="90000"/>
          </a:bodyPr>
          <a:lstStyle/>
          <a:p>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r>
              <a:rPr lang="es-CL" sz="2400" b="1" dirty="0">
                <a:solidFill>
                  <a:schemeClr val="accent1">
                    <a:lumMod val="75000"/>
                  </a:schemeClr>
                </a:solidFill>
                <a:latin typeface="Amasis MT Pro" panose="02040504050005020304" pitchFamily="18" charset="0"/>
                <a:cs typeface="Arial" panose="020B0604020202020204" pitchFamily="34" charset="0"/>
              </a:rPr>
              <a:t>Á</a:t>
            </a:r>
            <a:r>
              <a:rPr lang="es-CL" sz="3100" b="1" dirty="0">
                <a:solidFill>
                  <a:schemeClr val="accent1">
                    <a:lumMod val="75000"/>
                  </a:schemeClr>
                </a:solidFill>
                <a:latin typeface="Amasis MT Pro" panose="02040504050005020304" pitchFamily="18" charset="0"/>
                <a:cs typeface="Arial" panose="020B0604020202020204" pitchFamily="34" charset="0"/>
              </a:rPr>
              <a:t>mbito gestión institucional </a:t>
            </a:r>
            <a:br>
              <a:rPr lang="es-CL" sz="3100" b="1" dirty="0">
                <a:solidFill>
                  <a:schemeClr val="accent1">
                    <a:lumMod val="75000"/>
                  </a:schemeClr>
                </a:solidFill>
                <a:latin typeface="Amasis MT Pro" panose="02040504050005020304" pitchFamily="18" charset="0"/>
                <a:cs typeface="Arial" panose="020B0604020202020204" pitchFamily="34" charset="0"/>
              </a:rPr>
            </a:br>
            <a:br>
              <a:rPr lang="es-CL" sz="2400" b="1" dirty="0">
                <a:solidFill>
                  <a:schemeClr val="accent1">
                    <a:lumMod val="75000"/>
                  </a:schemeClr>
                </a:solidFill>
                <a:latin typeface="Amasis MT Pro" panose="02040504050005020304" pitchFamily="18" charset="0"/>
                <a:cs typeface="Arial" panose="020B0604020202020204" pitchFamily="34" charset="0"/>
              </a:rPr>
            </a:br>
            <a:r>
              <a:rPr lang="es-CL" sz="2400" b="1" dirty="0">
                <a:solidFill>
                  <a:schemeClr val="accent1">
                    <a:lumMod val="75000"/>
                  </a:schemeClr>
                </a:solidFill>
                <a:latin typeface="Amasis MT Pro" panose="02040504050005020304" pitchFamily="18" charset="0"/>
                <a:cs typeface="Arial" panose="020B0604020202020204" pitchFamily="34" charset="0"/>
              </a:rPr>
              <a:t>Plan de Mejoramiento Educativo </a:t>
            </a:r>
            <a:br>
              <a:rPr lang="es-CL" sz="2400" b="1" dirty="0">
                <a:solidFill>
                  <a:schemeClr val="accent1">
                    <a:lumMod val="75000"/>
                  </a:schemeClr>
                </a:solidFill>
                <a:latin typeface="Amasis MT Pro" panose="02040504050005020304" pitchFamily="18" charset="0"/>
                <a:cs typeface="Arial" panose="020B0604020202020204" pitchFamily="34" charset="0"/>
              </a:rPr>
            </a:br>
            <a:r>
              <a:rPr lang="es-CL" sz="2400" b="1" dirty="0">
                <a:solidFill>
                  <a:schemeClr val="accent1">
                    <a:lumMod val="75000"/>
                  </a:schemeClr>
                </a:solidFill>
                <a:latin typeface="Amasis MT Pro" panose="02040504050005020304" pitchFamily="18" charset="0"/>
                <a:cs typeface="Arial" panose="020B0604020202020204" pitchFamily="34" charset="0"/>
              </a:rPr>
              <a:t>PME</a:t>
            </a:r>
            <a:br>
              <a:rPr lang="es-CL" sz="2700" b="0" i="0" u="none" strike="noStrike" baseline="0" dirty="0">
                <a:solidFill>
                  <a:schemeClr val="accent1">
                    <a:lumMod val="75000"/>
                  </a:schemeClr>
                </a:solidFill>
                <a:latin typeface="Amasis MT Pro" panose="02040504050005020304" pitchFamily="18" charset="0"/>
                <a:cs typeface="Arial" panose="020B0604020202020204" pitchFamily="34" charset="0"/>
              </a:rPr>
            </a:br>
            <a:br>
              <a:rPr lang="es-CL" sz="2700" b="0" i="0" u="none" strike="noStrike" baseline="0" dirty="0">
                <a:solidFill>
                  <a:schemeClr val="tx1"/>
                </a:solidFill>
                <a:latin typeface="Arial" panose="020B0604020202020204" pitchFamily="34" charset="0"/>
                <a:cs typeface="Arial" panose="020B0604020202020204" pitchFamily="34" charset="0"/>
              </a:rPr>
            </a:br>
            <a:br>
              <a:rPr lang="es-CL" sz="3100" b="0" i="0" u="none" strike="noStrike" baseline="0" dirty="0">
                <a:solidFill>
                  <a:schemeClr val="tx1"/>
                </a:solidFill>
                <a:latin typeface="Arial" panose="020B0604020202020204" pitchFamily="34" charset="0"/>
                <a:cs typeface="Arial" panose="020B0604020202020204" pitchFamily="34" charset="0"/>
              </a:rPr>
            </a:br>
            <a:br>
              <a:rPr lang="es-CL" sz="3100" b="0" i="0" u="none" strike="noStrike" baseline="0" dirty="0">
                <a:solidFill>
                  <a:schemeClr val="tx1"/>
                </a:solidFill>
                <a:latin typeface="Arial" panose="020B0604020202020204" pitchFamily="34" charset="0"/>
                <a:cs typeface="Arial" panose="020B0604020202020204" pitchFamily="34" charset="0"/>
              </a:rPr>
            </a:br>
            <a:br>
              <a:rPr lang="es-CL" sz="3100" b="0" i="0" u="none" strike="noStrike" baseline="0" dirty="0">
                <a:solidFill>
                  <a:schemeClr val="tx1"/>
                </a:solidFill>
                <a:latin typeface="Arial" panose="020B0604020202020204" pitchFamily="34" charset="0"/>
                <a:cs typeface="Arial" panose="020B0604020202020204" pitchFamily="34" charset="0"/>
              </a:rPr>
            </a:br>
            <a:br>
              <a:rPr lang="es-CL" sz="3100" b="0" i="0" u="none" strike="noStrike" baseline="0" dirty="0">
                <a:solidFill>
                  <a:schemeClr val="tx1"/>
                </a:solidFill>
                <a:latin typeface="Arial" panose="020B0604020202020204" pitchFamily="34" charset="0"/>
                <a:cs typeface="Arial" panose="020B0604020202020204" pitchFamily="34" charset="0"/>
              </a:rPr>
            </a:br>
            <a:br>
              <a:rPr lang="es-CL" sz="3100" b="0" i="0" u="none" strike="noStrike" baseline="0" dirty="0">
                <a:solidFill>
                  <a:schemeClr val="tx1"/>
                </a:solidFill>
                <a:latin typeface="Arial" panose="020B0604020202020204" pitchFamily="34" charset="0"/>
                <a:cs typeface="Arial" panose="020B0604020202020204" pitchFamily="34" charset="0"/>
              </a:rPr>
            </a:br>
            <a:br>
              <a:rPr lang="es-CL" sz="2400" b="0" i="0" u="none" strike="noStrike" baseline="0" dirty="0">
                <a:solidFill>
                  <a:schemeClr val="tx1"/>
                </a:solidFill>
                <a:latin typeface="Arial" panose="020B0604020202020204" pitchFamily="34" charset="0"/>
                <a:cs typeface="Arial" panose="020B0604020202020204" pitchFamily="34" charset="0"/>
              </a:rPr>
            </a:br>
            <a:br>
              <a:rPr lang="es-CL" sz="2400" b="0" i="0" u="none" strike="noStrike" baseline="0" dirty="0">
                <a:solidFill>
                  <a:schemeClr val="tx1"/>
                </a:solidFill>
                <a:latin typeface="Arial" panose="020B0604020202020204" pitchFamily="34" charset="0"/>
                <a:cs typeface="Arial" panose="020B0604020202020204" pitchFamily="34" charset="0"/>
              </a:rPr>
            </a:br>
            <a:br>
              <a:rPr lang="es-CL" sz="2400" b="0" i="0" u="none" strike="noStrike" baseline="0" dirty="0">
                <a:solidFill>
                  <a:schemeClr val="tx1"/>
                </a:solidFill>
                <a:latin typeface="Arial" panose="020B0604020202020204" pitchFamily="34" charset="0"/>
                <a:cs typeface="Arial" panose="020B0604020202020204" pitchFamily="34" charset="0"/>
              </a:rPr>
            </a:br>
            <a:br>
              <a:rPr lang="es-CL" sz="2400" b="0" i="0" u="none" strike="noStrike" baseline="0" dirty="0">
                <a:solidFill>
                  <a:schemeClr val="tx1"/>
                </a:solidFill>
                <a:latin typeface="Arial" panose="020B0604020202020204" pitchFamily="34" charset="0"/>
                <a:cs typeface="Arial" panose="020B0604020202020204" pitchFamily="34" charset="0"/>
              </a:rPr>
            </a:br>
            <a:endParaRPr lang="es-CL" sz="2400" dirty="0">
              <a:solidFill>
                <a:schemeClr val="tx1"/>
              </a:solidFill>
              <a:latin typeface="Arial" panose="020B0604020202020204" pitchFamily="34" charset="0"/>
              <a:cs typeface="Arial" panose="020B0604020202020204" pitchFamily="34" charset="0"/>
            </a:endParaRPr>
          </a:p>
        </p:txBody>
      </p:sp>
      <p:pic>
        <p:nvPicPr>
          <p:cNvPr id="3" name="Google Shape;369;p17">
            <a:extLst>
              <a:ext uri="{FF2B5EF4-FFF2-40B4-BE49-F238E27FC236}">
                <a16:creationId xmlns:a16="http://schemas.microsoft.com/office/drawing/2014/main" id="{227545EF-55BA-7764-34F5-F4A3CD0702C6}"/>
              </a:ext>
            </a:extLst>
          </p:cNvPr>
          <p:cNvPicPr preferRelativeResize="0"/>
          <p:nvPr/>
        </p:nvPicPr>
        <p:blipFill rotWithShape="1">
          <a:blip r:embed="rId2">
            <a:alphaModFix/>
          </a:blip>
          <a:srcRect r="452" b="52525"/>
          <a:stretch/>
        </p:blipFill>
        <p:spPr>
          <a:xfrm>
            <a:off x="8382417" y="5323749"/>
            <a:ext cx="3155649" cy="1350118"/>
          </a:xfrm>
          <a:prstGeom prst="rect">
            <a:avLst/>
          </a:prstGeom>
          <a:noFill/>
          <a:ln>
            <a:noFill/>
          </a:ln>
        </p:spPr>
      </p:pic>
    </p:spTree>
    <p:extLst>
      <p:ext uri="{BB962C8B-B14F-4D97-AF65-F5344CB8AC3E}">
        <p14:creationId xmlns:p14="http://schemas.microsoft.com/office/powerpoint/2010/main" val="2206911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A3439-4BC2-2CDD-8196-2C7385A5D57E}"/>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40A7B424-2613-EB4E-C939-60A7C3E00488}"/>
              </a:ext>
            </a:extLst>
          </p:cNvPr>
          <p:cNvSpPr>
            <a:spLocks noGrp="1"/>
          </p:cNvSpPr>
          <p:nvPr>
            <p:ph type="title"/>
          </p:nvPr>
        </p:nvSpPr>
        <p:spPr>
          <a:xfrm>
            <a:off x="185057" y="-359229"/>
            <a:ext cx="11615452" cy="5159829"/>
          </a:xfrm>
        </p:spPr>
        <p:txBody>
          <a:bodyPr>
            <a:normAutofit fontScale="90000"/>
          </a:bodyPr>
          <a:lstStyle/>
          <a:p>
            <a:pPr algn="l"/>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r>
              <a:rPr lang="es-CL" sz="2400" b="1" dirty="0">
                <a:solidFill>
                  <a:schemeClr val="accent1">
                    <a:lumMod val="75000"/>
                  </a:schemeClr>
                </a:solidFill>
                <a:latin typeface="Arial" panose="020B0604020202020204" pitchFamily="34" charset="0"/>
                <a:cs typeface="Arial" panose="020B0604020202020204" pitchFamily="34" charset="0"/>
              </a:rPr>
              <a:t>Algunas sugerencias para articular las prácticas interculturales con las dimensiones</a:t>
            </a:r>
            <a:br>
              <a:rPr lang="es-CL" sz="2400" b="1" dirty="0">
                <a:solidFill>
                  <a:schemeClr val="accent1">
                    <a:lumMod val="75000"/>
                  </a:schemeClr>
                </a:solidFill>
                <a:latin typeface="Arial" panose="020B0604020202020204" pitchFamily="34" charset="0"/>
                <a:cs typeface="Arial" panose="020B0604020202020204" pitchFamily="34" charset="0"/>
              </a:rPr>
            </a:br>
            <a:r>
              <a:rPr lang="es-CL" sz="2400" b="1" dirty="0">
                <a:solidFill>
                  <a:schemeClr val="accent1">
                    <a:lumMod val="75000"/>
                  </a:schemeClr>
                </a:solidFill>
                <a:latin typeface="Arial" panose="020B0604020202020204" pitchFamily="34" charset="0"/>
                <a:cs typeface="Arial" panose="020B0604020202020204" pitchFamily="34" charset="0"/>
              </a:rPr>
              <a:t>Dimensión: Liderazgo</a:t>
            </a:r>
            <a:br>
              <a:rPr lang="es-CL" sz="2400" b="1" dirty="0">
                <a:solidFill>
                  <a:schemeClr val="accent1">
                    <a:lumMod val="75000"/>
                  </a:schemeClr>
                </a:solidFill>
                <a:latin typeface="Arial" panose="020B0604020202020204" pitchFamily="34" charset="0"/>
                <a:cs typeface="Arial" panose="020B0604020202020204" pitchFamily="34" charset="0"/>
              </a:rPr>
            </a:br>
            <a:r>
              <a:rPr lang="es-CL" sz="2400" b="1" dirty="0">
                <a:solidFill>
                  <a:schemeClr val="accent1">
                    <a:lumMod val="75000"/>
                  </a:schemeClr>
                </a:solidFill>
                <a:latin typeface="Arial" panose="020B0604020202020204" pitchFamily="34" charset="0"/>
                <a:cs typeface="Arial" panose="020B0604020202020204" pitchFamily="34" charset="0"/>
              </a:rPr>
              <a:t> </a:t>
            </a:r>
            <a:br>
              <a:rPr lang="es-CL" sz="2400" b="1" dirty="0">
                <a:solidFill>
                  <a:schemeClr val="accent1">
                    <a:lumMod val="75000"/>
                  </a:schemeClr>
                </a:solidFill>
                <a:latin typeface="Arial" panose="020B0604020202020204" pitchFamily="34" charset="0"/>
                <a:cs typeface="Arial" panose="020B0604020202020204" pitchFamily="34" charset="0"/>
              </a:rPr>
            </a:br>
            <a:br>
              <a:rPr lang="es-CL" sz="2200" b="1" dirty="0">
                <a:solidFill>
                  <a:schemeClr val="accent1">
                    <a:lumMod val="75000"/>
                  </a:schemeClr>
                </a:solidFill>
                <a:latin typeface="+mn-lt"/>
                <a:cs typeface="Arial" panose="020B0604020202020204" pitchFamily="34" charset="0"/>
              </a:rPr>
            </a:br>
            <a:br>
              <a:rPr lang="es-CL" sz="2200" b="1" i="0" u="none" strike="noStrike" baseline="0" dirty="0">
                <a:solidFill>
                  <a:schemeClr val="accent1">
                    <a:lumMod val="75000"/>
                  </a:schemeClr>
                </a:solidFill>
                <a:latin typeface="+mn-lt"/>
                <a:cs typeface="Arial" panose="020B0604020202020204" pitchFamily="34" charset="0"/>
              </a:rPr>
            </a:br>
            <a:br>
              <a:rPr lang="es-CL" sz="2700" b="0" i="0" u="none" strike="noStrike" baseline="0" dirty="0">
                <a:solidFill>
                  <a:schemeClr val="tx1"/>
                </a:solidFill>
                <a:latin typeface="Arial" panose="020B0604020202020204" pitchFamily="34" charset="0"/>
                <a:cs typeface="Arial" panose="020B0604020202020204" pitchFamily="34" charset="0"/>
              </a:rPr>
            </a:br>
            <a:br>
              <a:rPr lang="es-CL" sz="3100" b="0" i="0" u="none" strike="noStrike" baseline="0" dirty="0">
                <a:solidFill>
                  <a:schemeClr val="tx1"/>
                </a:solidFill>
                <a:latin typeface="Arial" panose="020B0604020202020204" pitchFamily="34" charset="0"/>
                <a:cs typeface="Arial" panose="020B0604020202020204" pitchFamily="34" charset="0"/>
              </a:rPr>
            </a:br>
            <a:br>
              <a:rPr lang="es-CL" sz="3100" b="0" i="0" u="none" strike="noStrike" baseline="0" dirty="0">
                <a:solidFill>
                  <a:schemeClr val="tx1"/>
                </a:solidFill>
                <a:latin typeface="Arial" panose="020B0604020202020204" pitchFamily="34" charset="0"/>
                <a:cs typeface="Arial" panose="020B0604020202020204" pitchFamily="34" charset="0"/>
              </a:rPr>
            </a:br>
            <a:br>
              <a:rPr lang="es-CL" sz="3100" b="0" i="0" u="none" strike="noStrike" baseline="0" dirty="0">
                <a:solidFill>
                  <a:schemeClr val="tx1"/>
                </a:solidFill>
                <a:latin typeface="Arial" panose="020B0604020202020204" pitchFamily="34" charset="0"/>
                <a:cs typeface="Arial" panose="020B0604020202020204" pitchFamily="34" charset="0"/>
              </a:rPr>
            </a:br>
            <a:br>
              <a:rPr lang="es-CL" sz="3100" b="0" i="0" u="none" strike="noStrike" baseline="0" dirty="0">
                <a:solidFill>
                  <a:schemeClr val="tx1"/>
                </a:solidFill>
                <a:latin typeface="Arial" panose="020B0604020202020204" pitchFamily="34" charset="0"/>
                <a:cs typeface="Arial" panose="020B0604020202020204" pitchFamily="34" charset="0"/>
              </a:rPr>
            </a:br>
            <a:br>
              <a:rPr lang="es-CL" sz="3100" b="0" i="0" u="none" strike="noStrike" baseline="0" dirty="0">
                <a:solidFill>
                  <a:schemeClr val="tx1"/>
                </a:solidFill>
                <a:latin typeface="Arial" panose="020B0604020202020204" pitchFamily="34" charset="0"/>
                <a:cs typeface="Arial" panose="020B0604020202020204" pitchFamily="34" charset="0"/>
              </a:rPr>
            </a:br>
            <a:br>
              <a:rPr lang="es-CL" sz="2400" b="0" i="0" u="none" strike="noStrike" baseline="0" dirty="0">
                <a:solidFill>
                  <a:schemeClr val="tx1"/>
                </a:solidFill>
                <a:latin typeface="Arial" panose="020B0604020202020204" pitchFamily="34" charset="0"/>
                <a:cs typeface="Arial" panose="020B0604020202020204" pitchFamily="34" charset="0"/>
              </a:rPr>
            </a:br>
            <a:br>
              <a:rPr lang="es-CL" sz="2400" b="0" i="0" u="none" strike="noStrike" baseline="0" dirty="0">
                <a:solidFill>
                  <a:schemeClr val="tx1"/>
                </a:solidFill>
                <a:latin typeface="Arial" panose="020B0604020202020204" pitchFamily="34" charset="0"/>
                <a:cs typeface="Arial" panose="020B0604020202020204" pitchFamily="34" charset="0"/>
              </a:rPr>
            </a:br>
            <a:br>
              <a:rPr lang="es-CL" sz="2400" b="0" i="0" u="none" strike="noStrike" baseline="0" dirty="0">
                <a:solidFill>
                  <a:schemeClr val="tx1"/>
                </a:solidFill>
                <a:latin typeface="Arial" panose="020B0604020202020204" pitchFamily="34" charset="0"/>
                <a:cs typeface="Arial" panose="020B0604020202020204" pitchFamily="34" charset="0"/>
              </a:rPr>
            </a:br>
            <a:br>
              <a:rPr lang="es-CL" sz="2400" b="0" i="0" u="none" strike="noStrike" baseline="0" dirty="0">
                <a:solidFill>
                  <a:schemeClr val="tx1"/>
                </a:solidFill>
                <a:latin typeface="Arial" panose="020B0604020202020204" pitchFamily="34" charset="0"/>
                <a:cs typeface="Arial" panose="020B0604020202020204" pitchFamily="34" charset="0"/>
              </a:rPr>
            </a:br>
            <a:endParaRPr lang="es-CL" sz="2400" dirty="0">
              <a:solidFill>
                <a:schemeClr val="tx1"/>
              </a:solidFill>
              <a:latin typeface="Arial" panose="020B0604020202020204" pitchFamily="34" charset="0"/>
              <a:cs typeface="Arial" panose="020B0604020202020204" pitchFamily="34" charset="0"/>
            </a:endParaRPr>
          </a:p>
        </p:txBody>
      </p:sp>
      <p:graphicFrame>
        <p:nvGraphicFramePr>
          <p:cNvPr id="4" name="Tabla 3">
            <a:extLst>
              <a:ext uri="{FF2B5EF4-FFF2-40B4-BE49-F238E27FC236}">
                <a16:creationId xmlns:a16="http://schemas.microsoft.com/office/drawing/2014/main" id="{AB3C358A-2CF3-8FE4-78B7-A9A3C903F3C9}"/>
              </a:ext>
            </a:extLst>
          </p:cNvPr>
          <p:cNvGraphicFramePr>
            <a:graphicFrameLocks noGrp="1"/>
          </p:cNvGraphicFramePr>
          <p:nvPr/>
        </p:nvGraphicFramePr>
        <p:xfrm>
          <a:off x="185057" y="712342"/>
          <a:ext cx="11571514" cy="6195732"/>
        </p:xfrm>
        <a:graphic>
          <a:graphicData uri="http://schemas.openxmlformats.org/drawingml/2006/table">
            <a:tbl>
              <a:tblPr firstRow="1" bandRow="1">
                <a:tableStyleId>{21E4AEA4-8DFA-4A89-87EB-49C32662AFE0}</a:tableStyleId>
              </a:tblPr>
              <a:tblGrid>
                <a:gridCol w="3849914">
                  <a:extLst>
                    <a:ext uri="{9D8B030D-6E8A-4147-A177-3AD203B41FA5}">
                      <a16:colId xmlns:a16="http://schemas.microsoft.com/office/drawing/2014/main" val="2171109552"/>
                    </a:ext>
                  </a:extLst>
                </a:gridCol>
                <a:gridCol w="3860800">
                  <a:extLst>
                    <a:ext uri="{9D8B030D-6E8A-4147-A177-3AD203B41FA5}">
                      <a16:colId xmlns:a16="http://schemas.microsoft.com/office/drawing/2014/main" val="3583694163"/>
                    </a:ext>
                  </a:extLst>
                </a:gridCol>
                <a:gridCol w="3860800">
                  <a:extLst>
                    <a:ext uri="{9D8B030D-6E8A-4147-A177-3AD203B41FA5}">
                      <a16:colId xmlns:a16="http://schemas.microsoft.com/office/drawing/2014/main" val="3481303583"/>
                    </a:ext>
                  </a:extLst>
                </a:gridCol>
              </a:tblGrid>
              <a:tr h="315686">
                <a:tc>
                  <a:txBody>
                    <a:bodyPr/>
                    <a:lstStyle/>
                    <a:p>
                      <a:r>
                        <a:rPr lang="es-CL" dirty="0"/>
                        <a:t>SOSTENEDOR </a:t>
                      </a:r>
                    </a:p>
                  </a:txBody>
                  <a:tcPr/>
                </a:tc>
                <a:tc>
                  <a:txBody>
                    <a:bodyPr/>
                    <a:lstStyle/>
                    <a:p>
                      <a:r>
                        <a:rPr lang="es-CL" dirty="0"/>
                        <a:t>EQUIPO DIRECTIVO </a:t>
                      </a:r>
                    </a:p>
                  </a:txBody>
                  <a:tcPr/>
                </a:tc>
                <a:tc>
                  <a:txBody>
                    <a:bodyPr/>
                    <a:lstStyle/>
                    <a:p>
                      <a:r>
                        <a:rPr lang="es-CL" dirty="0"/>
                        <a:t>COMUNIDAD EDUCATIVA </a:t>
                      </a:r>
                    </a:p>
                  </a:txBody>
                  <a:tcPr/>
                </a:tc>
                <a:extLst>
                  <a:ext uri="{0D108BD9-81ED-4DB2-BD59-A6C34878D82A}">
                    <a16:rowId xmlns:a16="http://schemas.microsoft.com/office/drawing/2014/main" val="2605893472"/>
                  </a:ext>
                </a:extLst>
              </a:tr>
              <a:tr h="2019972">
                <a:tc>
                  <a:txBody>
                    <a:bodyPr/>
                    <a:lstStyle/>
                    <a:p>
                      <a:r>
                        <a:rPr lang="es-CL" sz="1400" b="1" i="0" u="none" strike="noStrike" cap="none" baseline="0" dirty="0">
                          <a:solidFill>
                            <a:schemeClr val="accent1">
                              <a:lumMod val="75000"/>
                            </a:schemeClr>
                          </a:solidFill>
                          <a:latin typeface="+mn-lt"/>
                          <a:ea typeface="+mn-ea"/>
                          <a:cs typeface="+mn-cs"/>
                          <a:sym typeface="Arial"/>
                        </a:rPr>
                        <a:t>Levantar datos de matrícula que</a:t>
                      </a:r>
                    </a:p>
                    <a:p>
                      <a:r>
                        <a:rPr lang="es-CL" sz="1400" b="1" i="0" u="none" strike="noStrike" cap="none" baseline="0" dirty="0">
                          <a:solidFill>
                            <a:schemeClr val="accent1">
                              <a:lumMod val="75000"/>
                            </a:schemeClr>
                          </a:solidFill>
                          <a:latin typeface="+mn-lt"/>
                          <a:ea typeface="+mn-ea"/>
                          <a:cs typeface="+mn-cs"/>
                          <a:sym typeface="Arial"/>
                        </a:rPr>
                        <a:t>permitan tomar decisiones.</a:t>
                      </a:r>
                      <a:endParaRPr lang="es-CL" b="1" dirty="0">
                        <a:solidFill>
                          <a:schemeClr val="accent1">
                            <a:lumMod val="75000"/>
                          </a:schemeClr>
                        </a:solidFill>
                      </a:endParaRPr>
                    </a:p>
                  </a:txBody>
                  <a:tcPr/>
                </a:tc>
                <a:tc>
                  <a:txBody>
                    <a:bodyPr/>
                    <a:lstStyle/>
                    <a:p>
                      <a:r>
                        <a:rPr lang="es-CL" sz="1400" b="1" i="0" u="none" strike="noStrike" cap="none" baseline="0" dirty="0">
                          <a:solidFill>
                            <a:schemeClr val="accent1">
                              <a:lumMod val="75000"/>
                            </a:schemeClr>
                          </a:solidFill>
                          <a:latin typeface="+mn-lt"/>
                          <a:ea typeface="+mn-ea"/>
                          <a:cs typeface="+mn-cs"/>
                          <a:sym typeface="Arial"/>
                        </a:rPr>
                        <a:t>Promover estrategias y actividades</a:t>
                      </a:r>
                    </a:p>
                    <a:p>
                      <a:r>
                        <a:rPr lang="es-CL" sz="1400" b="1" i="0" u="none" strike="noStrike" cap="none" baseline="0" dirty="0">
                          <a:solidFill>
                            <a:schemeClr val="accent1">
                              <a:lumMod val="75000"/>
                            </a:schemeClr>
                          </a:solidFill>
                          <a:latin typeface="+mn-lt"/>
                          <a:ea typeface="+mn-ea"/>
                          <a:cs typeface="+mn-cs"/>
                          <a:sym typeface="Arial"/>
                        </a:rPr>
                        <a:t>dirigidas a toda la comunidad educativa,</a:t>
                      </a:r>
                    </a:p>
                    <a:p>
                      <a:r>
                        <a:rPr lang="es-CL" sz="1400" b="1" i="0" u="none" strike="noStrike" cap="none" baseline="0" dirty="0">
                          <a:solidFill>
                            <a:schemeClr val="accent1">
                              <a:lumMod val="75000"/>
                            </a:schemeClr>
                          </a:solidFill>
                          <a:latin typeface="+mn-lt"/>
                          <a:ea typeface="+mn-ea"/>
                          <a:cs typeface="+mn-cs"/>
                          <a:sym typeface="Arial"/>
                        </a:rPr>
                        <a:t>que generen instancias de</a:t>
                      </a:r>
                    </a:p>
                    <a:p>
                      <a:r>
                        <a:rPr lang="es-CL" sz="1400" b="1" i="0" u="none" strike="noStrike" cap="none" baseline="0" dirty="0">
                          <a:solidFill>
                            <a:schemeClr val="accent1">
                              <a:lumMod val="75000"/>
                            </a:schemeClr>
                          </a:solidFill>
                          <a:latin typeface="+mn-lt"/>
                          <a:ea typeface="+mn-ea"/>
                          <a:cs typeface="+mn-cs"/>
                          <a:sym typeface="Arial"/>
                        </a:rPr>
                        <a:t>reflexión respecto de la interculturalidad</a:t>
                      </a:r>
                    </a:p>
                    <a:p>
                      <a:r>
                        <a:rPr lang="es-CL" sz="1400" b="1" i="0" u="none" strike="noStrike" cap="none" baseline="0" dirty="0">
                          <a:solidFill>
                            <a:schemeClr val="accent1">
                              <a:lumMod val="75000"/>
                            </a:schemeClr>
                          </a:solidFill>
                          <a:latin typeface="+mn-lt"/>
                          <a:ea typeface="+mn-ea"/>
                          <a:cs typeface="+mn-cs"/>
                          <a:sym typeface="Arial"/>
                        </a:rPr>
                        <a:t>y de cómo esta se lleva</a:t>
                      </a:r>
                    </a:p>
                    <a:p>
                      <a:r>
                        <a:rPr lang="es-CL" sz="1400" b="1" i="0" u="none" strike="noStrike" cap="none" baseline="0" dirty="0">
                          <a:solidFill>
                            <a:schemeClr val="accent1">
                              <a:lumMod val="75000"/>
                            </a:schemeClr>
                          </a:solidFill>
                          <a:latin typeface="+mn-lt"/>
                          <a:ea typeface="+mn-ea"/>
                          <a:cs typeface="+mn-cs"/>
                          <a:sym typeface="Arial"/>
                        </a:rPr>
                        <a:t>a cabo en la práctica institucional,</a:t>
                      </a:r>
                    </a:p>
                    <a:p>
                      <a:r>
                        <a:rPr lang="es-CL" sz="1400" b="1" i="0" u="none" strike="noStrike" cap="none" baseline="0" dirty="0">
                          <a:solidFill>
                            <a:schemeClr val="accent1">
                              <a:lumMod val="75000"/>
                            </a:schemeClr>
                          </a:solidFill>
                          <a:latin typeface="+mn-lt"/>
                          <a:ea typeface="+mn-ea"/>
                          <a:cs typeface="+mn-cs"/>
                          <a:sym typeface="Arial"/>
                        </a:rPr>
                        <a:t>curricular y pedagógica con</a:t>
                      </a:r>
                    </a:p>
                    <a:p>
                      <a:r>
                        <a:rPr lang="es-CL" sz="1400" b="1" i="0" u="none" strike="noStrike" cap="none" baseline="0" dirty="0">
                          <a:solidFill>
                            <a:schemeClr val="accent1">
                              <a:lumMod val="75000"/>
                            </a:schemeClr>
                          </a:solidFill>
                          <a:latin typeface="+mn-lt"/>
                          <a:ea typeface="+mn-ea"/>
                          <a:cs typeface="+mn-cs"/>
                          <a:sym typeface="Arial"/>
                        </a:rPr>
                        <a:t>el propósito de generar transformaciones</a:t>
                      </a:r>
                    </a:p>
                    <a:p>
                      <a:r>
                        <a:rPr lang="es-CL" sz="1400" b="1" i="0" u="none" strike="noStrike" cap="none" baseline="0" dirty="0">
                          <a:solidFill>
                            <a:schemeClr val="accent1">
                              <a:lumMod val="75000"/>
                            </a:schemeClr>
                          </a:solidFill>
                          <a:latin typeface="+mn-lt"/>
                          <a:ea typeface="+mn-ea"/>
                          <a:cs typeface="+mn-cs"/>
                          <a:sym typeface="Arial"/>
                        </a:rPr>
                        <a:t>culturales.</a:t>
                      </a:r>
                      <a:endParaRPr lang="es-CL" b="1" dirty="0">
                        <a:solidFill>
                          <a:schemeClr val="accent1">
                            <a:lumMod val="75000"/>
                          </a:schemeClr>
                        </a:solidFill>
                      </a:endParaRPr>
                    </a:p>
                  </a:txBody>
                  <a:tcPr/>
                </a:tc>
                <a:tc>
                  <a:txBody>
                    <a:bodyPr/>
                    <a:lstStyle/>
                    <a:p>
                      <a:r>
                        <a:rPr lang="es-CL" sz="1400" b="1" i="0" u="none" strike="noStrike" cap="none" baseline="0" dirty="0">
                          <a:solidFill>
                            <a:schemeClr val="accent1">
                              <a:lumMod val="75000"/>
                            </a:schemeClr>
                          </a:solidFill>
                          <a:latin typeface="+mn-lt"/>
                          <a:ea typeface="+mn-ea"/>
                          <a:cs typeface="+mn-cs"/>
                          <a:sym typeface="Arial"/>
                        </a:rPr>
                        <a:t>Cautelar que el enfoque intercultural</a:t>
                      </a:r>
                    </a:p>
                    <a:p>
                      <a:r>
                        <a:rPr lang="es-CL" sz="1400" b="1" i="0" u="none" strike="noStrike" cap="none" baseline="0" dirty="0">
                          <a:solidFill>
                            <a:schemeClr val="accent1">
                              <a:lumMod val="75000"/>
                            </a:schemeClr>
                          </a:solidFill>
                          <a:latin typeface="+mn-lt"/>
                          <a:ea typeface="+mn-ea"/>
                          <a:cs typeface="+mn-cs"/>
                          <a:sym typeface="Arial"/>
                        </a:rPr>
                        <a:t>se incorpore en el PME</a:t>
                      </a:r>
                    </a:p>
                    <a:p>
                      <a:r>
                        <a:rPr lang="es-CL" sz="1400" b="1" i="0" u="none" strike="noStrike" cap="none" baseline="0" dirty="0">
                          <a:solidFill>
                            <a:schemeClr val="accent1">
                              <a:lumMod val="75000"/>
                            </a:schemeClr>
                          </a:solidFill>
                          <a:latin typeface="+mn-lt"/>
                          <a:ea typeface="+mn-ea"/>
                          <a:cs typeface="+mn-cs"/>
                          <a:sym typeface="Arial"/>
                        </a:rPr>
                        <a:t>y comprometer la implementación</a:t>
                      </a:r>
                    </a:p>
                    <a:p>
                      <a:r>
                        <a:rPr lang="es-CL" sz="1400" b="1" i="0" u="none" strike="noStrike" cap="none" baseline="0" dirty="0">
                          <a:solidFill>
                            <a:schemeClr val="accent1">
                              <a:lumMod val="75000"/>
                            </a:schemeClr>
                          </a:solidFill>
                          <a:latin typeface="+mn-lt"/>
                          <a:ea typeface="+mn-ea"/>
                          <a:cs typeface="+mn-cs"/>
                          <a:sym typeface="Arial"/>
                        </a:rPr>
                        <a:t>de acciones y tareas que le</a:t>
                      </a:r>
                    </a:p>
                    <a:p>
                      <a:r>
                        <a:rPr lang="es-CL" sz="1400" b="1" i="0" u="none" strike="noStrike" cap="none" baseline="0" dirty="0">
                          <a:solidFill>
                            <a:schemeClr val="accent1">
                              <a:lumMod val="75000"/>
                            </a:schemeClr>
                          </a:solidFill>
                          <a:latin typeface="+mn-lt"/>
                          <a:ea typeface="+mn-ea"/>
                          <a:cs typeface="+mn-cs"/>
                          <a:sym typeface="Arial"/>
                        </a:rPr>
                        <a:t>corresponda ejecutar según su rol</a:t>
                      </a:r>
                    </a:p>
                    <a:p>
                      <a:r>
                        <a:rPr lang="es-CL" sz="1400" b="1" i="0" u="none" strike="noStrike" cap="none" baseline="0" dirty="0">
                          <a:solidFill>
                            <a:schemeClr val="accent1">
                              <a:lumMod val="75000"/>
                            </a:schemeClr>
                          </a:solidFill>
                          <a:latin typeface="+mn-lt"/>
                          <a:ea typeface="+mn-ea"/>
                          <a:cs typeface="+mn-cs"/>
                          <a:sym typeface="Arial"/>
                        </a:rPr>
                        <a:t>y función.</a:t>
                      </a:r>
                      <a:endParaRPr lang="es-CL" b="1" dirty="0">
                        <a:solidFill>
                          <a:schemeClr val="accent1">
                            <a:lumMod val="75000"/>
                          </a:schemeClr>
                        </a:solidFill>
                      </a:endParaRPr>
                    </a:p>
                  </a:txBody>
                  <a:tcPr/>
                </a:tc>
                <a:extLst>
                  <a:ext uri="{0D108BD9-81ED-4DB2-BD59-A6C34878D82A}">
                    <a16:rowId xmlns:a16="http://schemas.microsoft.com/office/drawing/2014/main" val="413467423"/>
                  </a:ext>
                </a:extLst>
              </a:tr>
              <a:tr h="1358635">
                <a:tc>
                  <a:txBody>
                    <a:bodyPr/>
                    <a:lstStyle/>
                    <a:p>
                      <a:r>
                        <a:rPr lang="es-CL" sz="1400" b="1" i="0" u="none" strike="noStrike" cap="none" baseline="0" dirty="0">
                          <a:solidFill>
                            <a:schemeClr val="accent1">
                              <a:lumMod val="75000"/>
                            </a:schemeClr>
                          </a:solidFill>
                          <a:latin typeface="+mn-lt"/>
                          <a:ea typeface="+mn-ea"/>
                          <a:cs typeface="+mn-cs"/>
                          <a:sym typeface="Arial"/>
                        </a:rPr>
                        <a:t>Promover y legitimar la construcción</a:t>
                      </a:r>
                    </a:p>
                    <a:p>
                      <a:r>
                        <a:rPr lang="es-CL" sz="1400" b="1" i="0" u="none" strike="noStrike" cap="none" baseline="0" dirty="0">
                          <a:solidFill>
                            <a:schemeClr val="accent1">
                              <a:lumMod val="75000"/>
                            </a:schemeClr>
                          </a:solidFill>
                          <a:latin typeface="+mn-lt"/>
                          <a:ea typeface="+mn-ea"/>
                          <a:cs typeface="+mn-cs"/>
                          <a:sym typeface="Arial"/>
                        </a:rPr>
                        <a:t>de planes y programas propios</a:t>
                      </a:r>
                    </a:p>
                    <a:p>
                      <a:r>
                        <a:rPr lang="es-CL" sz="1400" b="1" i="0" u="none" strike="noStrike" cap="none" baseline="0" dirty="0">
                          <a:solidFill>
                            <a:schemeClr val="accent1">
                              <a:lumMod val="75000"/>
                            </a:schemeClr>
                          </a:solidFill>
                          <a:latin typeface="+mn-lt"/>
                          <a:ea typeface="+mn-ea"/>
                          <a:cs typeface="+mn-cs"/>
                          <a:sym typeface="Arial"/>
                        </a:rPr>
                        <a:t>como herramientas curriculares</a:t>
                      </a:r>
                    </a:p>
                    <a:p>
                      <a:r>
                        <a:rPr lang="es-CL" sz="1400" b="1" i="0" u="none" strike="noStrike" cap="none" baseline="0" dirty="0">
                          <a:solidFill>
                            <a:schemeClr val="accent1">
                              <a:lumMod val="75000"/>
                            </a:schemeClr>
                          </a:solidFill>
                          <a:latin typeface="+mn-lt"/>
                          <a:ea typeface="+mn-ea"/>
                          <a:cs typeface="+mn-cs"/>
                          <a:sym typeface="Arial"/>
                        </a:rPr>
                        <a:t>que permitan asegurar la</a:t>
                      </a:r>
                    </a:p>
                    <a:p>
                      <a:r>
                        <a:rPr lang="es-CL" sz="1400" b="1" i="0" u="none" strike="noStrike" cap="none" baseline="0" dirty="0">
                          <a:solidFill>
                            <a:schemeClr val="accent1">
                              <a:lumMod val="75000"/>
                            </a:schemeClr>
                          </a:solidFill>
                          <a:latin typeface="+mn-lt"/>
                          <a:ea typeface="+mn-ea"/>
                          <a:cs typeface="+mn-cs"/>
                          <a:sym typeface="Arial"/>
                        </a:rPr>
                        <a:t>contextualización y pertinencia</a:t>
                      </a:r>
                    </a:p>
                    <a:p>
                      <a:r>
                        <a:rPr lang="es-CL" sz="1400" b="1" i="0" u="none" strike="noStrike" cap="none" baseline="0" dirty="0">
                          <a:solidFill>
                            <a:schemeClr val="accent1">
                              <a:lumMod val="75000"/>
                            </a:schemeClr>
                          </a:solidFill>
                          <a:latin typeface="+mn-lt"/>
                          <a:ea typeface="+mn-ea"/>
                          <a:cs typeface="+mn-cs"/>
                          <a:sym typeface="Arial"/>
                        </a:rPr>
                        <a:t>cultural, territorial y lingüística.</a:t>
                      </a:r>
                      <a:endParaRPr lang="es-CL" b="1" dirty="0">
                        <a:solidFill>
                          <a:schemeClr val="accent1">
                            <a:lumMod val="75000"/>
                          </a:schemeClr>
                        </a:solidFill>
                      </a:endParaRPr>
                    </a:p>
                  </a:txBody>
                  <a:tcPr/>
                </a:tc>
                <a:tc>
                  <a:txBody>
                    <a:bodyPr/>
                    <a:lstStyle/>
                    <a:p>
                      <a:r>
                        <a:rPr lang="es-CL" sz="1400" b="1" i="0" u="none" strike="noStrike" cap="none" baseline="0" dirty="0">
                          <a:solidFill>
                            <a:schemeClr val="accent1">
                              <a:lumMod val="75000"/>
                            </a:schemeClr>
                          </a:solidFill>
                          <a:latin typeface="+mn-lt"/>
                          <a:ea typeface="+mn-ea"/>
                          <a:cs typeface="+mn-cs"/>
                          <a:sym typeface="Arial"/>
                        </a:rPr>
                        <a:t>Asegurar que en los planes locales</a:t>
                      </a:r>
                    </a:p>
                    <a:p>
                      <a:r>
                        <a:rPr lang="es-CL" sz="1400" b="1" i="0" u="none" strike="noStrike" cap="none" baseline="0" dirty="0">
                          <a:solidFill>
                            <a:schemeClr val="accent1">
                              <a:lumMod val="75000"/>
                            </a:schemeClr>
                          </a:solidFill>
                          <a:latin typeface="+mn-lt"/>
                          <a:ea typeface="+mn-ea"/>
                          <a:cs typeface="+mn-cs"/>
                          <a:sym typeface="Arial"/>
                        </a:rPr>
                        <a:t>de formación esté incluido el/</a:t>
                      </a:r>
                    </a:p>
                    <a:p>
                      <a:r>
                        <a:rPr lang="es-CL" sz="1400" b="1" i="0" u="none" strike="noStrike" cap="none" baseline="0" dirty="0">
                          <a:solidFill>
                            <a:schemeClr val="accent1">
                              <a:lumMod val="75000"/>
                            </a:schemeClr>
                          </a:solidFill>
                          <a:latin typeface="+mn-lt"/>
                          <a:ea typeface="+mn-ea"/>
                          <a:cs typeface="+mn-cs"/>
                          <a:sym typeface="Arial"/>
                        </a:rPr>
                        <a:t>la educador (a) tradicional.</a:t>
                      </a:r>
                    </a:p>
                    <a:p>
                      <a:r>
                        <a:rPr lang="es-CL" sz="1400" b="1" i="0" u="none" strike="noStrike" cap="none" baseline="0" dirty="0">
                          <a:solidFill>
                            <a:schemeClr val="accent1">
                              <a:lumMod val="75000"/>
                            </a:schemeClr>
                          </a:solidFill>
                          <a:latin typeface="+mn-lt"/>
                          <a:ea typeface="+mn-ea"/>
                          <a:cs typeface="+mn-cs"/>
                          <a:sym typeface="Arial"/>
                        </a:rPr>
                        <a:t>Asegurar y legitimar espacios de</a:t>
                      </a:r>
                    </a:p>
                    <a:p>
                      <a:r>
                        <a:rPr lang="es-CL" sz="1400" b="1" i="0" u="none" strike="noStrike" cap="none" baseline="0" dirty="0">
                          <a:solidFill>
                            <a:schemeClr val="accent1">
                              <a:lumMod val="75000"/>
                            </a:schemeClr>
                          </a:solidFill>
                          <a:latin typeface="+mn-lt"/>
                          <a:ea typeface="+mn-ea"/>
                          <a:cs typeface="+mn-cs"/>
                          <a:sym typeface="Arial"/>
                        </a:rPr>
                        <a:t>participación de sabios y /o actores</a:t>
                      </a:r>
                    </a:p>
                    <a:p>
                      <a:r>
                        <a:rPr lang="es-CL" sz="1400" b="1" i="0" u="none" strike="noStrike" cap="none" baseline="0" dirty="0">
                          <a:solidFill>
                            <a:schemeClr val="accent1">
                              <a:lumMod val="75000"/>
                            </a:schemeClr>
                          </a:solidFill>
                          <a:latin typeface="+mn-lt"/>
                          <a:ea typeface="+mn-ea"/>
                          <a:cs typeface="+mn-cs"/>
                          <a:sym typeface="Arial"/>
                        </a:rPr>
                        <a:t>clave en la transmisión de</a:t>
                      </a:r>
                    </a:p>
                    <a:p>
                      <a:r>
                        <a:rPr lang="es-CL" sz="1400" b="1" i="0" u="none" strike="noStrike" cap="none" baseline="0" dirty="0">
                          <a:solidFill>
                            <a:schemeClr val="accent1">
                              <a:lumMod val="75000"/>
                            </a:schemeClr>
                          </a:solidFill>
                          <a:latin typeface="+mn-lt"/>
                          <a:ea typeface="+mn-ea"/>
                          <a:cs typeface="+mn-cs"/>
                          <a:sym typeface="Arial"/>
                        </a:rPr>
                        <a:t>conocimientos y saberes que enriquezcan</a:t>
                      </a:r>
                    </a:p>
                    <a:p>
                      <a:r>
                        <a:rPr lang="es-CL" sz="1400" b="1" i="0" u="none" strike="noStrike" cap="none" baseline="0" dirty="0">
                          <a:solidFill>
                            <a:schemeClr val="accent1">
                              <a:lumMod val="75000"/>
                            </a:schemeClr>
                          </a:solidFill>
                          <a:latin typeface="+mn-lt"/>
                          <a:ea typeface="+mn-ea"/>
                          <a:cs typeface="+mn-cs"/>
                          <a:sym typeface="Arial"/>
                        </a:rPr>
                        <a:t>la propuesta formativa</a:t>
                      </a:r>
                    </a:p>
                    <a:p>
                      <a:r>
                        <a:rPr lang="es-CL" sz="1400" b="1" i="0" u="none" strike="noStrike" cap="none" baseline="0" dirty="0">
                          <a:solidFill>
                            <a:schemeClr val="accent1">
                              <a:lumMod val="75000"/>
                            </a:schemeClr>
                          </a:solidFill>
                          <a:latin typeface="+mn-lt"/>
                          <a:ea typeface="+mn-ea"/>
                          <a:cs typeface="+mn-cs"/>
                          <a:sym typeface="Arial"/>
                        </a:rPr>
                        <a:t>del establecimiento educativo.</a:t>
                      </a:r>
                      <a:endParaRPr lang="es-CL" b="1" dirty="0">
                        <a:solidFill>
                          <a:schemeClr val="accent1">
                            <a:lumMod val="75000"/>
                          </a:schemeClr>
                        </a:solidFill>
                      </a:endParaRPr>
                    </a:p>
                  </a:txBody>
                  <a:tcPr/>
                </a:tc>
                <a:tc>
                  <a:txBody>
                    <a:bodyPr/>
                    <a:lstStyle/>
                    <a:p>
                      <a:r>
                        <a:rPr lang="es-CL" sz="1400" b="1" i="0" u="none" strike="noStrike" cap="none" baseline="0" dirty="0">
                          <a:solidFill>
                            <a:schemeClr val="accent1">
                              <a:lumMod val="75000"/>
                            </a:schemeClr>
                          </a:solidFill>
                          <a:latin typeface="+mn-lt"/>
                          <a:ea typeface="+mn-ea"/>
                          <a:cs typeface="+mn-cs"/>
                          <a:sym typeface="Arial"/>
                        </a:rPr>
                        <a:t>Participar activamente en el seguimiento</a:t>
                      </a:r>
                    </a:p>
                    <a:p>
                      <a:r>
                        <a:rPr lang="es-CL" sz="1400" b="1" i="0" u="none" strike="noStrike" cap="none" baseline="0" dirty="0">
                          <a:solidFill>
                            <a:schemeClr val="accent1">
                              <a:lumMod val="75000"/>
                            </a:schemeClr>
                          </a:solidFill>
                          <a:latin typeface="+mn-lt"/>
                          <a:ea typeface="+mn-ea"/>
                          <a:cs typeface="+mn-cs"/>
                          <a:sym typeface="Arial"/>
                        </a:rPr>
                        <a:t>y evaluación de las acciones</a:t>
                      </a:r>
                    </a:p>
                    <a:p>
                      <a:r>
                        <a:rPr lang="es-CL" sz="1400" b="1" i="0" u="none" strike="noStrike" cap="none" baseline="0" dirty="0">
                          <a:solidFill>
                            <a:schemeClr val="accent1">
                              <a:lumMod val="75000"/>
                            </a:schemeClr>
                          </a:solidFill>
                          <a:latin typeface="+mn-lt"/>
                          <a:ea typeface="+mn-ea"/>
                          <a:cs typeface="+mn-cs"/>
                          <a:sym typeface="Arial"/>
                        </a:rPr>
                        <a:t>comprometidas.</a:t>
                      </a:r>
                      <a:endParaRPr lang="es-CL" b="1" dirty="0">
                        <a:solidFill>
                          <a:schemeClr val="accent1">
                            <a:lumMod val="75000"/>
                          </a:schemeClr>
                        </a:solidFill>
                      </a:endParaRPr>
                    </a:p>
                  </a:txBody>
                  <a:tcPr/>
                </a:tc>
                <a:extLst>
                  <a:ext uri="{0D108BD9-81ED-4DB2-BD59-A6C34878D82A}">
                    <a16:rowId xmlns:a16="http://schemas.microsoft.com/office/drawing/2014/main" val="3524262073"/>
                  </a:ext>
                </a:extLst>
              </a:tr>
              <a:tr h="1358635">
                <a:tc>
                  <a:txBody>
                    <a:bodyPr/>
                    <a:lstStyle/>
                    <a:p>
                      <a:r>
                        <a:rPr lang="es-CL" sz="1400" b="1" i="0" u="none" strike="noStrike" cap="none" baseline="0" dirty="0">
                          <a:solidFill>
                            <a:schemeClr val="accent1">
                              <a:lumMod val="75000"/>
                            </a:schemeClr>
                          </a:solidFill>
                          <a:latin typeface="+mn-lt"/>
                          <a:ea typeface="+mn-ea"/>
                          <a:cs typeface="+mn-cs"/>
                          <a:sym typeface="Arial"/>
                        </a:rPr>
                        <a:t>Asegurar y resguardar el cumplimiento</a:t>
                      </a:r>
                    </a:p>
                    <a:p>
                      <a:r>
                        <a:rPr lang="es-CL" sz="1400" b="1" i="0" u="none" strike="noStrike" cap="none" baseline="0" dirty="0">
                          <a:solidFill>
                            <a:schemeClr val="accent1">
                              <a:lumMod val="75000"/>
                            </a:schemeClr>
                          </a:solidFill>
                          <a:latin typeface="+mn-lt"/>
                          <a:ea typeface="+mn-ea"/>
                          <a:cs typeface="+mn-cs"/>
                          <a:sym typeface="Arial"/>
                        </a:rPr>
                        <a:t>normativo y legal para que</a:t>
                      </a:r>
                    </a:p>
                    <a:p>
                      <a:r>
                        <a:rPr lang="es-CL" sz="1400" b="1" i="0" u="none" strike="noStrike" cap="none" baseline="0" dirty="0">
                          <a:solidFill>
                            <a:schemeClr val="accent1">
                              <a:lumMod val="75000"/>
                            </a:schemeClr>
                          </a:solidFill>
                          <a:latin typeface="+mn-lt"/>
                          <a:ea typeface="+mn-ea"/>
                          <a:cs typeface="+mn-cs"/>
                          <a:sym typeface="Arial"/>
                        </a:rPr>
                        <a:t>todas y todos los niños, niñas y</a:t>
                      </a:r>
                    </a:p>
                    <a:p>
                      <a:r>
                        <a:rPr lang="es-CL" sz="1400" b="1" i="0" u="none" strike="noStrike" cap="none" baseline="0" dirty="0">
                          <a:solidFill>
                            <a:schemeClr val="accent1">
                              <a:lumMod val="75000"/>
                            </a:schemeClr>
                          </a:solidFill>
                          <a:latin typeface="+mn-lt"/>
                          <a:ea typeface="+mn-ea"/>
                          <a:cs typeface="+mn-cs"/>
                          <a:sym typeface="Arial"/>
                        </a:rPr>
                        <a:t>jóvenes pertenecientes a los pueblos</a:t>
                      </a:r>
                    </a:p>
                    <a:p>
                      <a:r>
                        <a:rPr lang="es-CL" sz="1400" b="1" i="0" u="none" strike="noStrike" cap="none" baseline="0" dirty="0">
                          <a:solidFill>
                            <a:schemeClr val="accent1">
                              <a:lumMod val="75000"/>
                            </a:schemeClr>
                          </a:solidFill>
                          <a:latin typeface="+mn-lt"/>
                          <a:ea typeface="+mn-ea"/>
                          <a:cs typeface="+mn-cs"/>
                          <a:sym typeface="Arial"/>
                        </a:rPr>
                        <a:t>originarios o de otros países</a:t>
                      </a:r>
                    </a:p>
                    <a:p>
                      <a:r>
                        <a:rPr lang="es-CL" sz="1400" b="1" i="0" u="none" strike="noStrike" cap="none" baseline="0" dirty="0">
                          <a:solidFill>
                            <a:schemeClr val="accent1">
                              <a:lumMod val="75000"/>
                            </a:schemeClr>
                          </a:solidFill>
                          <a:latin typeface="+mn-lt"/>
                          <a:ea typeface="+mn-ea"/>
                          <a:cs typeface="+mn-cs"/>
                          <a:sym typeface="Arial"/>
                        </a:rPr>
                        <a:t>y culturas, tengan acceso y permanezcan</a:t>
                      </a:r>
                    </a:p>
                    <a:p>
                      <a:r>
                        <a:rPr lang="es-CL" sz="1400" b="1" i="0" u="none" strike="noStrike" cap="none" baseline="0" dirty="0">
                          <a:solidFill>
                            <a:schemeClr val="accent1">
                              <a:lumMod val="75000"/>
                            </a:schemeClr>
                          </a:solidFill>
                          <a:latin typeface="+mn-lt"/>
                          <a:ea typeface="+mn-ea"/>
                          <a:cs typeface="+mn-cs"/>
                          <a:sym typeface="Arial"/>
                        </a:rPr>
                        <a:t>en el establecimiento</a:t>
                      </a:r>
                    </a:p>
                    <a:p>
                      <a:r>
                        <a:rPr lang="es-CL" sz="1400" b="1" i="0" u="none" strike="noStrike" cap="none" baseline="0" dirty="0">
                          <a:solidFill>
                            <a:schemeClr val="accent1">
                              <a:lumMod val="75000"/>
                            </a:schemeClr>
                          </a:solidFill>
                          <a:latin typeface="+mn-lt"/>
                          <a:ea typeface="+mn-ea"/>
                          <a:cs typeface="+mn-cs"/>
                          <a:sym typeface="Arial"/>
                        </a:rPr>
                        <a:t>educativo.</a:t>
                      </a:r>
                      <a:endParaRPr lang="es-CL" b="1" dirty="0">
                        <a:solidFill>
                          <a:schemeClr val="accent1">
                            <a:lumMod val="75000"/>
                          </a:schemeClr>
                        </a:solidFill>
                      </a:endParaRPr>
                    </a:p>
                  </a:txBody>
                  <a:tcPr/>
                </a:tc>
                <a:tc>
                  <a:txBody>
                    <a:bodyPr/>
                    <a:lstStyle/>
                    <a:p>
                      <a:r>
                        <a:rPr lang="es-CL" sz="1400" b="1" i="0" u="none" strike="noStrike" cap="none" baseline="0" dirty="0">
                          <a:solidFill>
                            <a:schemeClr val="accent1">
                              <a:lumMod val="75000"/>
                            </a:schemeClr>
                          </a:solidFill>
                          <a:latin typeface="+mn-lt"/>
                          <a:ea typeface="+mn-ea"/>
                          <a:cs typeface="+mn-cs"/>
                          <a:sym typeface="Arial"/>
                        </a:rPr>
                        <a:t>Asegurar espacios propios de</a:t>
                      </a:r>
                    </a:p>
                    <a:p>
                      <a:r>
                        <a:rPr lang="es-CL" sz="1400" b="1" i="0" u="none" strike="noStrike" cap="none" baseline="0" dirty="0">
                          <a:solidFill>
                            <a:schemeClr val="accent1">
                              <a:lumMod val="75000"/>
                            </a:schemeClr>
                          </a:solidFill>
                          <a:latin typeface="+mn-lt"/>
                          <a:ea typeface="+mn-ea"/>
                          <a:cs typeface="+mn-cs"/>
                          <a:sym typeface="Arial"/>
                        </a:rPr>
                        <a:t>aprendizaje como </a:t>
                      </a:r>
                      <a:r>
                        <a:rPr lang="es-CL" sz="1400" b="1" i="0" u="none" strike="noStrike" cap="none" baseline="0" dirty="0" err="1">
                          <a:solidFill>
                            <a:schemeClr val="accent1">
                              <a:lumMod val="75000"/>
                            </a:schemeClr>
                          </a:solidFill>
                          <a:latin typeface="+mn-lt"/>
                          <a:ea typeface="+mn-ea"/>
                          <a:cs typeface="+mn-cs"/>
                          <a:sym typeface="Arial"/>
                        </a:rPr>
                        <a:t>rukas</a:t>
                      </a:r>
                      <a:r>
                        <a:rPr lang="es-CL" sz="1400" b="1" i="0" u="none" strike="noStrike" cap="none" baseline="0" dirty="0">
                          <a:solidFill>
                            <a:schemeClr val="accent1">
                              <a:lumMod val="75000"/>
                            </a:schemeClr>
                          </a:solidFill>
                          <a:latin typeface="+mn-lt"/>
                          <a:ea typeface="+mn-ea"/>
                          <a:cs typeface="+mn-cs"/>
                          <a:sym typeface="Arial"/>
                        </a:rPr>
                        <a:t>, huertos,</a:t>
                      </a:r>
                    </a:p>
                    <a:p>
                      <a:r>
                        <a:rPr lang="es-CL" sz="1400" b="1" i="0" u="none" strike="noStrike" cap="none" baseline="0" dirty="0">
                          <a:solidFill>
                            <a:schemeClr val="accent1">
                              <a:lumMod val="75000"/>
                            </a:schemeClr>
                          </a:solidFill>
                          <a:latin typeface="+mn-lt"/>
                          <a:ea typeface="+mn-ea"/>
                          <a:cs typeface="+mn-cs"/>
                          <a:sym typeface="Arial"/>
                        </a:rPr>
                        <a:t>rutas patrimoniales, ritos y ceremonias,</a:t>
                      </a:r>
                    </a:p>
                    <a:p>
                      <a:r>
                        <a:rPr lang="es-CL" sz="1400" b="1" i="0" u="none" strike="noStrike" cap="none" baseline="0" dirty="0">
                          <a:solidFill>
                            <a:schemeClr val="accent1">
                              <a:lumMod val="75000"/>
                            </a:schemeClr>
                          </a:solidFill>
                          <a:latin typeface="+mn-lt"/>
                          <a:ea typeface="+mn-ea"/>
                          <a:cs typeface="+mn-cs"/>
                          <a:sym typeface="Arial"/>
                        </a:rPr>
                        <a:t>entre otros.</a:t>
                      </a:r>
                      <a:endParaRPr lang="es-CL" b="1" dirty="0">
                        <a:solidFill>
                          <a:schemeClr val="accent1">
                            <a:lumMod val="75000"/>
                          </a:schemeClr>
                        </a:solidFill>
                      </a:endParaRPr>
                    </a:p>
                  </a:txBody>
                  <a:tcPr/>
                </a:tc>
                <a:tc>
                  <a:txBody>
                    <a:bodyPr/>
                    <a:lstStyle/>
                    <a:p>
                      <a:r>
                        <a:rPr lang="es-CL" sz="1400" b="1" i="0" u="none" strike="noStrike" cap="none" baseline="0" dirty="0">
                          <a:solidFill>
                            <a:schemeClr val="accent1">
                              <a:lumMod val="75000"/>
                            </a:schemeClr>
                          </a:solidFill>
                          <a:latin typeface="+mn-lt"/>
                          <a:ea typeface="+mn-ea"/>
                          <a:cs typeface="+mn-cs"/>
                          <a:sym typeface="Arial"/>
                        </a:rPr>
                        <a:t>Identificar conocimientos y saberes,</a:t>
                      </a:r>
                    </a:p>
                    <a:p>
                      <a:r>
                        <a:rPr lang="es-CL" sz="1400" b="1" i="0" u="none" strike="noStrike" cap="none" baseline="0" dirty="0">
                          <a:solidFill>
                            <a:schemeClr val="accent1">
                              <a:lumMod val="75000"/>
                            </a:schemeClr>
                          </a:solidFill>
                          <a:latin typeface="+mn-lt"/>
                          <a:ea typeface="+mn-ea"/>
                          <a:cs typeface="+mn-cs"/>
                          <a:sym typeface="Arial"/>
                        </a:rPr>
                        <a:t>locales y propios de la cultura</a:t>
                      </a:r>
                    </a:p>
                    <a:p>
                      <a:r>
                        <a:rPr lang="es-CL" sz="1400" b="1" i="0" u="none" strike="noStrike" cap="none" baseline="0" dirty="0">
                          <a:solidFill>
                            <a:schemeClr val="accent1">
                              <a:lumMod val="75000"/>
                            </a:schemeClr>
                          </a:solidFill>
                          <a:latin typeface="+mn-lt"/>
                          <a:ea typeface="+mn-ea"/>
                          <a:cs typeface="+mn-cs"/>
                          <a:sym typeface="Arial"/>
                        </a:rPr>
                        <a:t>a la que pertenece el estudiantado,</a:t>
                      </a:r>
                    </a:p>
                    <a:p>
                      <a:r>
                        <a:rPr lang="es-CL" sz="1400" b="1" i="0" u="none" strike="noStrike" cap="none" baseline="0" dirty="0">
                          <a:solidFill>
                            <a:schemeClr val="accent1">
                              <a:lumMod val="75000"/>
                            </a:schemeClr>
                          </a:solidFill>
                          <a:latin typeface="+mn-lt"/>
                          <a:ea typeface="+mn-ea"/>
                          <a:cs typeface="+mn-cs"/>
                          <a:sym typeface="Arial"/>
                        </a:rPr>
                        <a:t>que pueden enriquecer y desarrollarse</a:t>
                      </a:r>
                    </a:p>
                    <a:p>
                      <a:r>
                        <a:rPr lang="es-CL" sz="1400" b="1" i="0" u="none" strike="noStrike" cap="none" baseline="0" dirty="0">
                          <a:solidFill>
                            <a:schemeClr val="accent1">
                              <a:lumMod val="75000"/>
                            </a:schemeClr>
                          </a:solidFill>
                          <a:latin typeface="+mn-lt"/>
                          <a:ea typeface="+mn-ea"/>
                          <a:cs typeface="+mn-cs"/>
                          <a:sym typeface="Arial"/>
                        </a:rPr>
                        <a:t>en la propuesta formativa del</a:t>
                      </a:r>
                    </a:p>
                    <a:p>
                      <a:r>
                        <a:rPr lang="es-CL" sz="1400" b="1" i="0" u="none" strike="noStrike" cap="none" baseline="0" dirty="0">
                          <a:solidFill>
                            <a:schemeClr val="accent1">
                              <a:lumMod val="75000"/>
                            </a:schemeClr>
                          </a:solidFill>
                          <a:latin typeface="+mn-lt"/>
                          <a:ea typeface="+mn-ea"/>
                          <a:cs typeface="+mn-cs"/>
                          <a:sym typeface="Arial"/>
                        </a:rPr>
                        <a:t>establecimiento educativo.</a:t>
                      </a:r>
                      <a:endParaRPr lang="es-CL" b="1" dirty="0">
                        <a:solidFill>
                          <a:schemeClr val="accent1">
                            <a:lumMod val="75000"/>
                          </a:schemeClr>
                        </a:solidFill>
                      </a:endParaRPr>
                    </a:p>
                  </a:txBody>
                  <a:tcPr/>
                </a:tc>
                <a:extLst>
                  <a:ext uri="{0D108BD9-81ED-4DB2-BD59-A6C34878D82A}">
                    <a16:rowId xmlns:a16="http://schemas.microsoft.com/office/drawing/2014/main" val="358600482"/>
                  </a:ext>
                </a:extLst>
              </a:tr>
            </a:tbl>
          </a:graphicData>
        </a:graphic>
      </p:graphicFrame>
    </p:spTree>
    <p:extLst>
      <p:ext uri="{BB962C8B-B14F-4D97-AF65-F5344CB8AC3E}">
        <p14:creationId xmlns:p14="http://schemas.microsoft.com/office/powerpoint/2010/main" val="1112791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0B455A-4FA7-5D5A-62E9-E3604C5D19E8}"/>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ABC4D549-A583-7D0B-1726-0B4E597C4957}"/>
              </a:ext>
            </a:extLst>
          </p:cNvPr>
          <p:cNvSpPr>
            <a:spLocks noGrp="1"/>
          </p:cNvSpPr>
          <p:nvPr>
            <p:ph type="title"/>
          </p:nvPr>
        </p:nvSpPr>
        <p:spPr>
          <a:xfrm>
            <a:off x="185057" y="-359229"/>
            <a:ext cx="11615452" cy="5159829"/>
          </a:xfrm>
        </p:spPr>
        <p:txBody>
          <a:bodyPr>
            <a:normAutofit fontScale="90000"/>
          </a:bodyPr>
          <a:lstStyle/>
          <a:p>
            <a:pPr algn="l"/>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r>
              <a:rPr lang="es-CL" sz="2400" b="1" dirty="0">
                <a:solidFill>
                  <a:schemeClr val="accent1">
                    <a:lumMod val="75000"/>
                  </a:schemeClr>
                </a:solidFill>
                <a:latin typeface="Arial" panose="020B0604020202020204" pitchFamily="34" charset="0"/>
                <a:cs typeface="Arial" panose="020B0604020202020204" pitchFamily="34" charset="0"/>
              </a:rPr>
              <a:t>Algunas sugerencias para articular las prácticas interculturales con las dimensiones</a:t>
            </a:r>
            <a:br>
              <a:rPr lang="es-CL" sz="2400" b="1" dirty="0">
                <a:solidFill>
                  <a:schemeClr val="accent1">
                    <a:lumMod val="75000"/>
                  </a:schemeClr>
                </a:solidFill>
                <a:latin typeface="Arial" panose="020B0604020202020204" pitchFamily="34" charset="0"/>
                <a:cs typeface="Arial" panose="020B0604020202020204" pitchFamily="34" charset="0"/>
              </a:rPr>
            </a:br>
            <a:r>
              <a:rPr lang="es-CL" sz="2400" b="1" dirty="0">
                <a:solidFill>
                  <a:schemeClr val="accent1">
                    <a:lumMod val="75000"/>
                  </a:schemeClr>
                </a:solidFill>
                <a:latin typeface="Arial" panose="020B0604020202020204" pitchFamily="34" charset="0"/>
                <a:cs typeface="Arial" panose="020B0604020202020204" pitchFamily="34" charset="0"/>
              </a:rPr>
              <a:t>Dimensión: gestión</a:t>
            </a:r>
            <a:r>
              <a:rPr lang="es-CL" sz="2700" b="1" dirty="0">
                <a:solidFill>
                  <a:schemeClr val="accent1">
                    <a:lumMod val="75000"/>
                  </a:schemeClr>
                </a:solidFill>
                <a:latin typeface="Arial" panose="020B0604020202020204" pitchFamily="34" charset="0"/>
                <a:cs typeface="Arial" panose="020B0604020202020204" pitchFamily="34" charset="0"/>
              </a:rPr>
              <a:t> pedagógica</a:t>
            </a:r>
            <a:br>
              <a:rPr lang="es-CL" sz="2400" b="1" dirty="0">
                <a:solidFill>
                  <a:schemeClr val="accent1">
                    <a:lumMod val="75000"/>
                  </a:schemeClr>
                </a:solidFill>
                <a:latin typeface="Arial" panose="020B0604020202020204" pitchFamily="34" charset="0"/>
                <a:cs typeface="Arial" panose="020B0604020202020204" pitchFamily="34" charset="0"/>
              </a:rPr>
            </a:br>
            <a:r>
              <a:rPr lang="es-CL" sz="2400" b="1" dirty="0">
                <a:solidFill>
                  <a:schemeClr val="accent1">
                    <a:lumMod val="75000"/>
                  </a:schemeClr>
                </a:solidFill>
                <a:latin typeface="Arial" panose="020B0604020202020204" pitchFamily="34" charset="0"/>
                <a:cs typeface="Arial" panose="020B0604020202020204" pitchFamily="34" charset="0"/>
              </a:rPr>
              <a:t> </a:t>
            </a:r>
            <a:br>
              <a:rPr lang="es-CL" sz="2400" b="1" dirty="0">
                <a:solidFill>
                  <a:schemeClr val="accent1">
                    <a:lumMod val="75000"/>
                  </a:schemeClr>
                </a:solidFill>
                <a:latin typeface="Arial" panose="020B0604020202020204" pitchFamily="34" charset="0"/>
                <a:cs typeface="Arial" panose="020B0604020202020204" pitchFamily="34" charset="0"/>
              </a:rPr>
            </a:br>
            <a:br>
              <a:rPr lang="es-CL" sz="2200" b="1" dirty="0">
                <a:solidFill>
                  <a:schemeClr val="accent1">
                    <a:lumMod val="75000"/>
                  </a:schemeClr>
                </a:solidFill>
                <a:latin typeface="+mn-lt"/>
                <a:cs typeface="Arial" panose="020B0604020202020204" pitchFamily="34" charset="0"/>
              </a:rPr>
            </a:br>
            <a:br>
              <a:rPr lang="es-CL" sz="2200" b="1" i="0" u="none" strike="noStrike" baseline="0" dirty="0">
                <a:solidFill>
                  <a:schemeClr val="accent1">
                    <a:lumMod val="75000"/>
                  </a:schemeClr>
                </a:solidFill>
                <a:latin typeface="+mn-lt"/>
                <a:cs typeface="Arial" panose="020B0604020202020204" pitchFamily="34" charset="0"/>
              </a:rPr>
            </a:br>
            <a:br>
              <a:rPr lang="es-CL" sz="2700" b="0" i="0" u="none" strike="noStrike" baseline="0" dirty="0">
                <a:solidFill>
                  <a:schemeClr val="tx1"/>
                </a:solidFill>
                <a:latin typeface="Arial" panose="020B0604020202020204" pitchFamily="34" charset="0"/>
                <a:cs typeface="Arial" panose="020B0604020202020204" pitchFamily="34" charset="0"/>
              </a:rPr>
            </a:br>
            <a:br>
              <a:rPr lang="es-CL" sz="3100" b="0" i="0" u="none" strike="noStrike" baseline="0" dirty="0">
                <a:solidFill>
                  <a:schemeClr val="tx1"/>
                </a:solidFill>
                <a:latin typeface="Arial" panose="020B0604020202020204" pitchFamily="34" charset="0"/>
                <a:cs typeface="Arial" panose="020B0604020202020204" pitchFamily="34" charset="0"/>
              </a:rPr>
            </a:br>
            <a:br>
              <a:rPr lang="es-CL" sz="3100" b="0" i="0" u="none" strike="noStrike" baseline="0" dirty="0">
                <a:solidFill>
                  <a:schemeClr val="tx1"/>
                </a:solidFill>
                <a:latin typeface="Arial" panose="020B0604020202020204" pitchFamily="34" charset="0"/>
                <a:cs typeface="Arial" panose="020B0604020202020204" pitchFamily="34" charset="0"/>
              </a:rPr>
            </a:br>
            <a:br>
              <a:rPr lang="es-CL" sz="3100" b="0" i="0" u="none" strike="noStrike" baseline="0" dirty="0">
                <a:solidFill>
                  <a:schemeClr val="tx1"/>
                </a:solidFill>
                <a:latin typeface="Arial" panose="020B0604020202020204" pitchFamily="34" charset="0"/>
                <a:cs typeface="Arial" panose="020B0604020202020204" pitchFamily="34" charset="0"/>
              </a:rPr>
            </a:br>
            <a:br>
              <a:rPr lang="es-CL" sz="3100" b="0" i="0" u="none" strike="noStrike" baseline="0" dirty="0">
                <a:solidFill>
                  <a:schemeClr val="tx1"/>
                </a:solidFill>
                <a:latin typeface="Arial" panose="020B0604020202020204" pitchFamily="34" charset="0"/>
                <a:cs typeface="Arial" panose="020B0604020202020204" pitchFamily="34" charset="0"/>
              </a:rPr>
            </a:br>
            <a:br>
              <a:rPr lang="es-CL" sz="3100" b="0" i="0" u="none" strike="noStrike" baseline="0" dirty="0">
                <a:solidFill>
                  <a:schemeClr val="tx1"/>
                </a:solidFill>
                <a:latin typeface="Arial" panose="020B0604020202020204" pitchFamily="34" charset="0"/>
                <a:cs typeface="Arial" panose="020B0604020202020204" pitchFamily="34" charset="0"/>
              </a:rPr>
            </a:br>
            <a:br>
              <a:rPr lang="es-CL" sz="2400" b="0" i="0" u="none" strike="noStrike" baseline="0" dirty="0">
                <a:solidFill>
                  <a:schemeClr val="tx1"/>
                </a:solidFill>
                <a:latin typeface="Arial" panose="020B0604020202020204" pitchFamily="34" charset="0"/>
                <a:cs typeface="Arial" panose="020B0604020202020204" pitchFamily="34" charset="0"/>
              </a:rPr>
            </a:br>
            <a:br>
              <a:rPr lang="es-CL" sz="2400" b="0" i="0" u="none" strike="noStrike" baseline="0" dirty="0">
                <a:solidFill>
                  <a:schemeClr val="tx1"/>
                </a:solidFill>
                <a:latin typeface="Arial" panose="020B0604020202020204" pitchFamily="34" charset="0"/>
                <a:cs typeface="Arial" panose="020B0604020202020204" pitchFamily="34" charset="0"/>
              </a:rPr>
            </a:br>
            <a:br>
              <a:rPr lang="es-CL" sz="2400" b="0" i="0" u="none" strike="noStrike" baseline="0" dirty="0">
                <a:solidFill>
                  <a:schemeClr val="tx1"/>
                </a:solidFill>
                <a:latin typeface="Arial" panose="020B0604020202020204" pitchFamily="34" charset="0"/>
                <a:cs typeface="Arial" panose="020B0604020202020204" pitchFamily="34" charset="0"/>
              </a:rPr>
            </a:br>
            <a:br>
              <a:rPr lang="es-CL" sz="2400" b="0" i="0" u="none" strike="noStrike" baseline="0" dirty="0">
                <a:solidFill>
                  <a:schemeClr val="tx1"/>
                </a:solidFill>
                <a:latin typeface="Arial" panose="020B0604020202020204" pitchFamily="34" charset="0"/>
                <a:cs typeface="Arial" panose="020B0604020202020204" pitchFamily="34" charset="0"/>
              </a:rPr>
            </a:br>
            <a:endParaRPr lang="es-CL" sz="2400" dirty="0">
              <a:solidFill>
                <a:schemeClr val="tx1"/>
              </a:solidFill>
              <a:latin typeface="Arial" panose="020B0604020202020204" pitchFamily="34" charset="0"/>
              <a:cs typeface="Arial" panose="020B0604020202020204" pitchFamily="34" charset="0"/>
            </a:endParaRPr>
          </a:p>
        </p:txBody>
      </p:sp>
      <p:graphicFrame>
        <p:nvGraphicFramePr>
          <p:cNvPr id="4" name="Tabla 3">
            <a:extLst>
              <a:ext uri="{FF2B5EF4-FFF2-40B4-BE49-F238E27FC236}">
                <a16:creationId xmlns:a16="http://schemas.microsoft.com/office/drawing/2014/main" id="{2E3C6E50-A63E-5861-D910-0F4519C32EB6}"/>
              </a:ext>
            </a:extLst>
          </p:cNvPr>
          <p:cNvGraphicFramePr>
            <a:graphicFrameLocks noGrp="1"/>
          </p:cNvGraphicFramePr>
          <p:nvPr/>
        </p:nvGraphicFramePr>
        <p:xfrm>
          <a:off x="195943" y="712342"/>
          <a:ext cx="11615452" cy="5969407"/>
        </p:xfrm>
        <a:graphic>
          <a:graphicData uri="http://schemas.openxmlformats.org/drawingml/2006/table">
            <a:tbl>
              <a:tblPr firstRow="1" bandRow="1">
                <a:tableStyleId>{21E4AEA4-8DFA-4A89-87EB-49C32662AFE0}</a:tableStyleId>
              </a:tblPr>
              <a:tblGrid>
                <a:gridCol w="5791304">
                  <a:extLst>
                    <a:ext uri="{9D8B030D-6E8A-4147-A177-3AD203B41FA5}">
                      <a16:colId xmlns:a16="http://schemas.microsoft.com/office/drawing/2014/main" val="2171109552"/>
                    </a:ext>
                  </a:extLst>
                </a:gridCol>
                <a:gridCol w="5824148">
                  <a:extLst>
                    <a:ext uri="{9D8B030D-6E8A-4147-A177-3AD203B41FA5}">
                      <a16:colId xmlns:a16="http://schemas.microsoft.com/office/drawing/2014/main" val="3583694163"/>
                    </a:ext>
                  </a:extLst>
                </a:gridCol>
              </a:tblGrid>
              <a:tr h="315686">
                <a:tc>
                  <a:txBody>
                    <a:bodyPr/>
                    <a:lstStyle/>
                    <a:p>
                      <a:r>
                        <a:rPr lang="es-CL" dirty="0"/>
                        <a:t>EQUIPO TECNICO PEDAGÓGICO </a:t>
                      </a:r>
                    </a:p>
                  </a:txBody>
                  <a:tcPr/>
                </a:tc>
                <a:tc>
                  <a:txBody>
                    <a:bodyPr/>
                    <a:lstStyle/>
                    <a:p>
                      <a:r>
                        <a:rPr lang="es-CL" dirty="0"/>
                        <a:t>DOCENTES/ EDUCADORES TRADICIONALES </a:t>
                      </a:r>
                    </a:p>
                  </a:txBody>
                  <a:tcPr/>
                </a:tc>
                <a:extLst>
                  <a:ext uri="{0D108BD9-81ED-4DB2-BD59-A6C34878D82A}">
                    <a16:rowId xmlns:a16="http://schemas.microsoft.com/office/drawing/2014/main" val="2605893472"/>
                  </a:ext>
                </a:extLst>
              </a:tr>
              <a:tr h="2019972">
                <a:tc>
                  <a:txBody>
                    <a:bodyPr/>
                    <a:lstStyle/>
                    <a:p>
                      <a:r>
                        <a:rPr lang="es-CL" sz="1400" b="1" i="0" u="none" strike="noStrike" cap="none" baseline="0" dirty="0">
                          <a:solidFill>
                            <a:schemeClr val="accent1">
                              <a:lumMod val="75000"/>
                            </a:schemeClr>
                          </a:solidFill>
                          <a:latin typeface="+mn-lt"/>
                          <a:ea typeface="+mn-ea"/>
                          <a:cs typeface="+mn-cs"/>
                          <a:sym typeface="Arial"/>
                        </a:rPr>
                        <a:t>Cautelar que los instrumentos curriculares y de evaluación</a:t>
                      </a:r>
                    </a:p>
                    <a:p>
                      <a:r>
                        <a:rPr lang="es-CL" sz="1400" b="1" i="0" u="none" strike="noStrike" cap="none" baseline="0" dirty="0">
                          <a:solidFill>
                            <a:schemeClr val="accent1">
                              <a:lumMod val="75000"/>
                            </a:schemeClr>
                          </a:solidFill>
                          <a:latin typeface="+mn-lt"/>
                          <a:ea typeface="+mn-ea"/>
                          <a:cs typeface="+mn-cs"/>
                          <a:sym typeface="Arial"/>
                        </a:rPr>
                        <a:t>aborden la educación intercultural, promoviendo</a:t>
                      </a:r>
                    </a:p>
                    <a:p>
                      <a:r>
                        <a:rPr lang="es-CL" sz="1400" b="1" i="0" u="none" strike="noStrike" cap="none" baseline="0" dirty="0">
                          <a:solidFill>
                            <a:schemeClr val="accent1">
                              <a:lumMod val="75000"/>
                            </a:schemeClr>
                          </a:solidFill>
                          <a:latin typeface="+mn-lt"/>
                          <a:ea typeface="+mn-ea"/>
                          <a:cs typeface="+mn-cs"/>
                          <a:sym typeface="Arial"/>
                        </a:rPr>
                        <a:t>el diálogo de conocimientos y articulación</a:t>
                      </a:r>
                    </a:p>
                    <a:p>
                      <a:r>
                        <a:rPr lang="es-CL" sz="1400" b="1" i="0" u="none" strike="noStrike" cap="none" baseline="0" dirty="0">
                          <a:solidFill>
                            <a:schemeClr val="accent1">
                              <a:lumMod val="75000"/>
                            </a:schemeClr>
                          </a:solidFill>
                          <a:latin typeface="+mn-lt"/>
                          <a:ea typeface="+mn-ea"/>
                          <a:cs typeface="+mn-cs"/>
                          <a:sym typeface="Arial"/>
                        </a:rPr>
                        <a:t>y enriquecimiento de contenidos, estrategias metodológicas</a:t>
                      </a:r>
                    </a:p>
                    <a:p>
                      <a:r>
                        <a:rPr lang="es-CL" sz="1400" b="1" i="0" u="none" strike="noStrike" cap="none" baseline="0" dirty="0">
                          <a:solidFill>
                            <a:schemeClr val="accent1">
                              <a:lumMod val="75000"/>
                            </a:schemeClr>
                          </a:solidFill>
                          <a:latin typeface="+mn-lt"/>
                          <a:ea typeface="+mn-ea"/>
                          <a:cs typeface="+mn-cs"/>
                          <a:sym typeface="Arial"/>
                        </a:rPr>
                        <a:t>y didácticas, entre las distintas asignaturas,</a:t>
                      </a:r>
                    </a:p>
                    <a:p>
                      <a:r>
                        <a:rPr lang="es-CL" sz="1400" b="1" i="0" u="none" strike="noStrike" cap="none" baseline="0" dirty="0">
                          <a:solidFill>
                            <a:schemeClr val="accent1">
                              <a:lumMod val="75000"/>
                            </a:schemeClr>
                          </a:solidFill>
                          <a:latin typeface="+mn-lt"/>
                          <a:ea typeface="+mn-ea"/>
                          <a:cs typeface="+mn-cs"/>
                          <a:sym typeface="Arial"/>
                        </a:rPr>
                        <a:t>a fin de asegurar que se transversalice la educación</a:t>
                      </a:r>
                    </a:p>
                    <a:p>
                      <a:r>
                        <a:rPr lang="es-CL" sz="1400" b="1" i="0" u="none" strike="noStrike" cap="none" baseline="0" dirty="0">
                          <a:solidFill>
                            <a:schemeClr val="accent1">
                              <a:lumMod val="75000"/>
                            </a:schemeClr>
                          </a:solidFill>
                          <a:latin typeface="+mn-lt"/>
                          <a:ea typeface="+mn-ea"/>
                          <a:cs typeface="+mn-cs"/>
                          <a:sym typeface="Arial"/>
                        </a:rPr>
                        <a:t>intercultural en el proceso de enseñar y aprender.</a:t>
                      </a:r>
                      <a:endParaRPr lang="es-CL" b="1" dirty="0">
                        <a:solidFill>
                          <a:schemeClr val="accent1">
                            <a:lumMod val="75000"/>
                          </a:schemeClr>
                        </a:solidFill>
                      </a:endParaRPr>
                    </a:p>
                  </a:txBody>
                  <a:tcPr/>
                </a:tc>
                <a:tc>
                  <a:txBody>
                    <a:bodyPr/>
                    <a:lstStyle/>
                    <a:p>
                      <a:r>
                        <a:rPr lang="es-CL" sz="1400" b="1" i="0" u="none" strike="noStrike" cap="none" baseline="0" dirty="0">
                          <a:solidFill>
                            <a:schemeClr val="accent1">
                              <a:lumMod val="75000"/>
                            </a:schemeClr>
                          </a:solidFill>
                          <a:latin typeface="+mn-lt"/>
                          <a:ea typeface="+mn-ea"/>
                          <a:cs typeface="+mn-cs"/>
                          <a:sym typeface="Arial"/>
                        </a:rPr>
                        <a:t>Considerar la diversidad lingüística, cultural y territorial</a:t>
                      </a:r>
                    </a:p>
                    <a:p>
                      <a:r>
                        <a:rPr lang="es-CL" sz="1400" b="1" i="0" u="none" strike="noStrike" cap="none" baseline="0" dirty="0">
                          <a:solidFill>
                            <a:schemeClr val="accent1">
                              <a:lumMod val="75000"/>
                            </a:schemeClr>
                          </a:solidFill>
                          <a:latin typeface="+mn-lt"/>
                          <a:ea typeface="+mn-ea"/>
                          <a:cs typeface="+mn-cs"/>
                          <a:sym typeface="Arial"/>
                        </a:rPr>
                        <a:t>de sus estudiantes, favoreciendo la incorporación</a:t>
                      </a:r>
                    </a:p>
                    <a:p>
                      <a:r>
                        <a:rPr lang="es-CL" sz="1400" b="1" i="0" u="none" strike="noStrike" cap="none" baseline="0" dirty="0">
                          <a:solidFill>
                            <a:schemeClr val="accent1">
                              <a:lumMod val="75000"/>
                            </a:schemeClr>
                          </a:solidFill>
                          <a:latin typeface="+mn-lt"/>
                          <a:ea typeface="+mn-ea"/>
                          <a:cs typeface="+mn-cs"/>
                          <a:sym typeface="Arial"/>
                        </a:rPr>
                        <a:t>de contenidos, metodologías y didácticas en los instrumentos</a:t>
                      </a:r>
                    </a:p>
                    <a:p>
                      <a:r>
                        <a:rPr lang="es-CL" sz="1400" b="1" i="0" u="none" strike="noStrike" cap="none" baseline="0" dirty="0">
                          <a:solidFill>
                            <a:schemeClr val="accent1">
                              <a:lumMod val="75000"/>
                            </a:schemeClr>
                          </a:solidFill>
                          <a:latin typeface="+mn-lt"/>
                          <a:ea typeface="+mn-ea"/>
                          <a:cs typeface="+mn-cs"/>
                          <a:sym typeface="Arial"/>
                        </a:rPr>
                        <a:t>curriculares y de evaluación, reflejándola</a:t>
                      </a:r>
                    </a:p>
                    <a:p>
                      <a:r>
                        <a:rPr lang="es-CL" sz="1400" b="1" i="0" u="none" strike="noStrike" cap="none" baseline="0" dirty="0">
                          <a:solidFill>
                            <a:schemeClr val="accent1">
                              <a:lumMod val="75000"/>
                            </a:schemeClr>
                          </a:solidFill>
                          <a:latin typeface="+mn-lt"/>
                          <a:ea typeface="+mn-ea"/>
                          <a:cs typeface="+mn-cs"/>
                          <a:sym typeface="Arial"/>
                        </a:rPr>
                        <a:t>de manera explícita en la planificación e implementación</a:t>
                      </a:r>
                    </a:p>
                    <a:p>
                      <a:r>
                        <a:rPr lang="es-CL" sz="1400" b="1" i="0" u="none" strike="noStrike" cap="none" baseline="0" dirty="0">
                          <a:solidFill>
                            <a:schemeClr val="accent1">
                              <a:lumMod val="75000"/>
                            </a:schemeClr>
                          </a:solidFill>
                          <a:latin typeface="+mn-lt"/>
                          <a:ea typeface="+mn-ea"/>
                          <a:cs typeface="+mn-cs"/>
                          <a:sym typeface="Arial"/>
                        </a:rPr>
                        <a:t>de la clase y estrategias de evaluación.</a:t>
                      </a:r>
                      <a:endParaRPr lang="es-CL" b="1" dirty="0">
                        <a:solidFill>
                          <a:schemeClr val="accent1">
                            <a:lumMod val="75000"/>
                          </a:schemeClr>
                        </a:solidFill>
                      </a:endParaRPr>
                    </a:p>
                  </a:txBody>
                  <a:tcPr/>
                </a:tc>
                <a:extLst>
                  <a:ext uri="{0D108BD9-81ED-4DB2-BD59-A6C34878D82A}">
                    <a16:rowId xmlns:a16="http://schemas.microsoft.com/office/drawing/2014/main" val="413467423"/>
                  </a:ext>
                </a:extLst>
              </a:tr>
              <a:tr h="1358635">
                <a:tc>
                  <a:txBody>
                    <a:bodyPr/>
                    <a:lstStyle/>
                    <a:p>
                      <a:r>
                        <a:rPr lang="es-CL" sz="1400" b="1" i="0" u="none" strike="noStrike" cap="none" baseline="0" dirty="0">
                          <a:solidFill>
                            <a:schemeClr val="accent1">
                              <a:lumMod val="75000"/>
                            </a:schemeClr>
                          </a:solidFill>
                          <a:latin typeface="+mn-lt"/>
                          <a:ea typeface="+mn-ea"/>
                          <a:cs typeface="+mn-cs"/>
                          <a:sym typeface="Arial"/>
                        </a:rPr>
                        <a:t>Determinar el enfoque formativo que se desea implementar</a:t>
                      </a:r>
                    </a:p>
                    <a:p>
                      <a:r>
                        <a:rPr lang="es-CL" sz="1400" b="1" i="0" u="none" strike="noStrike" cap="none" baseline="0" dirty="0">
                          <a:solidFill>
                            <a:schemeClr val="accent1">
                              <a:lumMod val="75000"/>
                            </a:schemeClr>
                          </a:solidFill>
                          <a:latin typeface="+mn-lt"/>
                          <a:ea typeface="+mn-ea"/>
                          <a:cs typeface="+mn-cs"/>
                          <a:sym typeface="Arial"/>
                        </a:rPr>
                        <a:t>a través de la propuesta curricular y pedagógica</a:t>
                      </a:r>
                    </a:p>
                    <a:p>
                      <a:r>
                        <a:rPr lang="es-CL" sz="1400" b="1" i="0" u="none" strike="noStrike" cap="none" baseline="0" dirty="0">
                          <a:solidFill>
                            <a:schemeClr val="accent1">
                              <a:lumMod val="75000"/>
                            </a:schemeClr>
                          </a:solidFill>
                          <a:latin typeface="+mn-lt"/>
                          <a:ea typeface="+mn-ea"/>
                          <a:cs typeface="+mn-cs"/>
                          <a:sym typeface="Arial"/>
                        </a:rPr>
                        <a:t>y cómo se materializa la pedagogía en didácticas</a:t>
                      </a:r>
                    </a:p>
                    <a:p>
                      <a:r>
                        <a:rPr lang="es-CL" sz="1400" b="1" i="0" u="none" strike="noStrike" cap="none" baseline="0" dirty="0">
                          <a:solidFill>
                            <a:schemeClr val="accent1">
                              <a:lumMod val="75000"/>
                            </a:schemeClr>
                          </a:solidFill>
                          <a:latin typeface="+mn-lt"/>
                          <a:ea typeface="+mn-ea"/>
                          <a:cs typeface="+mn-cs"/>
                          <a:sym typeface="Arial"/>
                        </a:rPr>
                        <a:t>que permitan desarrollar la interculturalidad</a:t>
                      </a:r>
                    </a:p>
                    <a:p>
                      <a:r>
                        <a:rPr lang="es-CL" sz="1400" b="1" i="0" u="none" strike="noStrike" cap="none" baseline="0" dirty="0">
                          <a:solidFill>
                            <a:schemeClr val="accent1">
                              <a:lumMod val="75000"/>
                            </a:schemeClr>
                          </a:solidFill>
                          <a:latin typeface="+mn-lt"/>
                          <a:ea typeface="+mn-ea"/>
                          <a:cs typeface="+mn-cs"/>
                          <a:sym typeface="Arial"/>
                        </a:rPr>
                        <a:t>dentro y fuera del aula.</a:t>
                      </a:r>
                    </a:p>
                    <a:p>
                      <a:r>
                        <a:rPr lang="es-CL" sz="1400" b="1" i="0" u="none" strike="noStrike" cap="none" baseline="0" dirty="0">
                          <a:solidFill>
                            <a:schemeClr val="accent1">
                              <a:lumMod val="75000"/>
                            </a:schemeClr>
                          </a:solidFill>
                          <a:latin typeface="+mn-lt"/>
                          <a:ea typeface="+mn-ea"/>
                          <a:cs typeface="+mn-cs"/>
                          <a:sym typeface="Arial"/>
                        </a:rPr>
                        <a:t>Generar espacios de reflexión e intercambio de conocimientos</a:t>
                      </a:r>
                    </a:p>
                    <a:p>
                      <a:r>
                        <a:rPr lang="es-CL" sz="1400" b="1" i="0" u="none" strike="noStrike" cap="none" baseline="0" dirty="0">
                          <a:solidFill>
                            <a:schemeClr val="accent1">
                              <a:lumMod val="75000"/>
                            </a:schemeClr>
                          </a:solidFill>
                          <a:latin typeface="+mn-lt"/>
                          <a:ea typeface="+mn-ea"/>
                          <a:cs typeface="+mn-cs"/>
                          <a:sym typeface="Arial"/>
                        </a:rPr>
                        <a:t>y saberes culturales, lingüísticos y disciplinares</a:t>
                      </a:r>
                    </a:p>
                    <a:p>
                      <a:r>
                        <a:rPr lang="es-CL" sz="1400" b="1" i="0" u="none" strike="noStrike" cap="none" baseline="0" dirty="0">
                          <a:solidFill>
                            <a:schemeClr val="accent1">
                              <a:lumMod val="75000"/>
                            </a:schemeClr>
                          </a:solidFill>
                          <a:latin typeface="+mn-lt"/>
                          <a:ea typeface="+mn-ea"/>
                          <a:cs typeface="+mn-cs"/>
                          <a:sym typeface="Arial"/>
                        </a:rPr>
                        <a:t>entre docentes y educadores tradicionales,</a:t>
                      </a:r>
                    </a:p>
                    <a:p>
                      <a:r>
                        <a:rPr lang="es-CL" sz="1400" b="1" i="0" u="none" strike="noStrike" cap="none" baseline="0" dirty="0">
                          <a:solidFill>
                            <a:schemeClr val="accent1">
                              <a:lumMod val="75000"/>
                            </a:schemeClr>
                          </a:solidFill>
                          <a:latin typeface="+mn-lt"/>
                          <a:ea typeface="+mn-ea"/>
                          <a:cs typeface="+mn-cs"/>
                          <a:sym typeface="Arial"/>
                        </a:rPr>
                        <a:t>identificando aquellos que se pueden transversalizar</a:t>
                      </a:r>
                    </a:p>
                    <a:p>
                      <a:r>
                        <a:rPr lang="es-CL" sz="1400" b="1" i="0" u="none" strike="noStrike" cap="none" baseline="0" dirty="0">
                          <a:solidFill>
                            <a:schemeClr val="accent1">
                              <a:lumMod val="75000"/>
                            </a:schemeClr>
                          </a:solidFill>
                          <a:latin typeface="+mn-lt"/>
                          <a:ea typeface="+mn-ea"/>
                          <a:cs typeface="+mn-cs"/>
                          <a:sym typeface="Arial"/>
                        </a:rPr>
                        <a:t>en el quehacer formativo del establecimiento educativo.</a:t>
                      </a:r>
                      <a:endParaRPr lang="es-CL" b="1" dirty="0">
                        <a:solidFill>
                          <a:schemeClr val="accent1">
                            <a:lumMod val="75000"/>
                          </a:schemeClr>
                        </a:solidFill>
                      </a:endParaRPr>
                    </a:p>
                  </a:txBody>
                  <a:tcPr/>
                </a:tc>
                <a:tc>
                  <a:txBody>
                    <a:bodyPr/>
                    <a:lstStyle/>
                    <a:p>
                      <a:r>
                        <a:rPr lang="es-CL" sz="1400" b="1" i="0" u="none" strike="noStrike" cap="none" baseline="0" dirty="0">
                          <a:solidFill>
                            <a:schemeClr val="accent1">
                              <a:lumMod val="75000"/>
                            </a:schemeClr>
                          </a:solidFill>
                          <a:latin typeface="+mn-lt"/>
                          <a:ea typeface="+mn-ea"/>
                          <a:cs typeface="+mn-cs"/>
                          <a:sym typeface="Arial"/>
                        </a:rPr>
                        <a:t>Revisar que experiencias de aprendizaje puede desarrollar</a:t>
                      </a:r>
                    </a:p>
                    <a:p>
                      <a:r>
                        <a:rPr lang="es-CL" sz="1400" b="1" i="0" u="none" strike="noStrike" cap="none" baseline="0" dirty="0">
                          <a:solidFill>
                            <a:schemeClr val="accent1">
                              <a:lumMod val="75000"/>
                            </a:schemeClr>
                          </a:solidFill>
                          <a:latin typeface="+mn-lt"/>
                          <a:ea typeface="+mn-ea"/>
                          <a:cs typeface="+mn-cs"/>
                          <a:sym typeface="Arial"/>
                        </a:rPr>
                        <a:t>el estudiantado en las distintas asignaturas y</a:t>
                      </a:r>
                    </a:p>
                    <a:p>
                      <a:r>
                        <a:rPr lang="es-CL" sz="1400" b="1" i="0" u="none" strike="noStrike" cap="none" baseline="0" dirty="0">
                          <a:solidFill>
                            <a:schemeClr val="accent1">
                              <a:lumMod val="75000"/>
                            </a:schemeClr>
                          </a:solidFill>
                          <a:latin typeface="+mn-lt"/>
                          <a:ea typeface="+mn-ea"/>
                          <a:cs typeface="+mn-cs"/>
                          <a:sym typeface="Arial"/>
                        </a:rPr>
                        <a:t>proyectos en el marco de la educación intercultural.</a:t>
                      </a:r>
                    </a:p>
                    <a:p>
                      <a:r>
                        <a:rPr lang="es-CL" sz="1400" b="1" i="0" u="none" strike="noStrike" cap="none" baseline="0" dirty="0">
                          <a:solidFill>
                            <a:schemeClr val="accent1">
                              <a:lumMod val="75000"/>
                            </a:schemeClr>
                          </a:solidFill>
                          <a:latin typeface="+mn-lt"/>
                          <a:ea typeface="+mn-ea"/>
                          <a:cs typeface="+mn-cs"/>
                          <a:sym typeface="Arial"/>
                        </a:rPr>
                        <a:t>Reconocer y relevar en el desarrollo de los objetivos,</a:t>
                      </a:r>
                    </a:p>
                    <a:p>
                      <a:r>
                        <a:rPr lang="es-CL" sz="1400" b="1" i="0" u="none" strike="noStrike" cap="none" baseline="0" dirty="0">
                          <a:solidFill>
                            <a:schemeClr val="accent1">
                              <a:lumMod val="75000"/>
                            </a:schemeClr>
                          </a:solidFill>
                          <a:latin typeface="+mn-lt"/>
                          <a:ea typeface="+mn-ea"/>
                          <a:cs typeface="+mn-cs"/>
                          <a:sym typeface="Arial"/>
                        </a:rPr>
                        <a:t>contenidos y experiencias de aprendizaje los saberes</a:t>
                      </a:r>
                    </a:p>
                    <a:p>
                      <a:r>
                        <a:rPr lang="es-CL" sz="1400" b="1" i="0" u="none" strike="noStrike" cap="none" baseline="0" dirty="0">
                          <a:solidFill>
                            <a:schemeClr val="accent1">
                              <a:lumMod val="75000"/>
                            </a:schemeClr>
                          </a:solidFill>
                          <a:latin typeface="+mn-lt"/>
                          <a:ea typeface="+mn-ea"/>
                          <a:cs typeface="+mn-cs"/>
                          <a:sym typeface="Arial"/>
                        </a:rPr>
                        <a:t>propios que poseen el estudiantado, incorporándolos</a:t>
                      </a:r>
                    </a:p>
                    <a:p>
                      <a:r>
                        <a:rPr lang="es-CL" sz="1400" b="1" i="0" u="none" strike="noStrike" cap="none" baseline="0" dirty="0">
                          <a:solidFill>
                            <a:schemeClr val="accent1">
                              <a:lumMod val="75000"/>
                            </a:schemeClr>
                          </a:solidFill>
                          <a:latin typeface="+mn-lt"/>
                          <a:ea typeface="+mn-ea"/>
                          <a:cs typeface="+mn-cs"/>
                          <a:sym typeface="Arial"/>
                        </a:rPr>
                        <a:t>como referentes válidos y promoviendo la valoración</a:t>
                      </a:r>
                    </a:p>
                    <a:p>
                      <a:r>
                        <a:rPr lang="es-CL" sz="1400" b="1" i="0" u="none" strike="noStrike" cap="none" baseline="0" dirty="0">
                          <a:solidFill>
                            <a:schemeClr val="accent1">
                              <a:lumMod val="75000"/>
                            </a:schemeClr>
                          </a:solidFill>
                          <a:latin typeface="+mn-lt"/>
                          <a:ea typeface="+mn-ea"/>
                          <a:cs typeface="+mn-cs"/>
                          <a:sym typeface="Arial"/>
                        </a:rPr>
                        <a:t>de la propia cultura.</a:t>
                      </a:r>
                      <a:endParaRPr lang="es-CL" b="1" dirty="0">
                        <a:solidFill>
                          <a:schemeClr val="accent1">
                            <a:lumMod val="75000"/>
                          </a:schemeClr>
                        </a:solidFill>
                      </a:endParaRPr>
                    </a:p>
                  </a:txBody>
                  <a:tcPr/>
                </a:tc>
                <a:extLst>
                  <a:ext uri="{0D108BD9-81ED-4DB2-BD59-A6C34878D82A}">
                    <a16:rowId xmlns:a16="http://schemas.microsoft.com/office/drawing/2014/main" val="3524262073"/>
                  </a:ext>
                </a:extLst>
              </a:tr>
              <a:tr h="1358635">
                <a:tc>
                  <a:txBody>
                    <a:bodyPr/>
                    <a:lstStyle/>
                    <a:p>
                      <a:r>
                        <a:rPr lang="es-CL" sz="1400" b="1" i="0" u="none" strike="noStrike" cap="none" baseline="0" dirty="0">
                          <a:solidFill>
                            <a:schemeClr val="accent1">
                              <a:lumMod val="75000"/>
                            </a:schemeClr>
                          </a:solidFill>
                          <a:latin typeface="+mn-lt"/>
                          <a:ea typeface="+mn-ea"/>
                          <a:cs typeface="+mn-cs"/>
                          <a:sym typeface="Arial"/>
                        </a:rPr>
                        <a:t>Generar espacios de elaboración de materiales/ recursos</a:t>
                      </a:r>
                    </a:p>
                    <a:p>
                      <a:r>
                        <a:rPr lang="es-CL" sz="1400" b="1" i="0" u="none" strike="noStrike" cap="none" baseline="0" dirty="0">
                          <a:solidFill>
                            <a:schemeClr val="accent1">
                              <a:lumMod val="75000"/>
                            </a:schemeClr>
                          </a:solidFill>
                          <a:latin typeface="+mn-lt"/>
                          <a:ea typeface="+mn-ea"/>
                          <a:cs typeface="+mn-cs"/>
                          <a:sym typeface="Arial"/>
                        </a:rPr>
                        <a:t>didácticos con pertinencia cultural, lingüística</a:t>
                      </a:r>
                    </a:p>
                    <a:p>
                      <a:r>
                        <a:rPr lang="es-CL" sz="1400" b="1" i="0" u="none" strike="noStrike" cap="none" baseline="0" dirty="0">
                          <a:solidFill>
                            <a:schemeClr val="accent1">
                              <a:lumMod val="75000"/>
                            </a:schemeClr>
                          </a:solidFill>
                          <a:latin typeface="+mn-lt"/>
                          <a:ea typeface="+mn-ea"/>
                          <a:cs typeface="+mn-cs"/>
                          <a:sym typeface="Arial"/>
                        </a:rPr>
                        <a:t>y territorial.</a:t>
                      </a:r>
                      <a:endParaRPr lang="es-CL" b="1" dirty="0">
                        <a:solidFill>
                          <a:schemeClr val="accent1">
                            <a:lumMod val="75000"/>
                          </a:schemeClr>
                        </a:solidFill>
                      </a:endParaRPr>
                    </a:p>
                  </a:txBody>
                  <a:tcPr/>
                </a:tc>
                <a:tc>
                  <a:txBody>
                    <a:bodyPr/>
                    <a:lstStyle/>
                    <a:p>
                      <a:r>
                        <a:rPr lang="es-CL" sz="1400" b="1" i="0" u="none" strike="noStrike" cap="none" baseline="0" dirty="0">
                          <a:solidFill>
                            <a:schemeClr val="accent1">
                              <a:lumMod val="75000"/>
                            </a:schemeClr>
                          </a:solidFill>
                          <a:latin typeface="+mn-lt"/>
                          <a:ea typeface="+mn-ea"/>
                          <a:cs typeface="+mn-cs"/>
                          <a:sym typeface="Arial"/>
                        </a:rPr>
                        <a:t>Priorizar experiencias de aprendizaje que permitan el</a:t>
                      </a:r>
                    </a:p>
                    <a:p>
                      <a:r>
                        <a:rPr lang="es-CL" sz="1400" b="1" i="0" u="none" strike="noStrike" cap="none" baseline="0" dirty="0">
                          <a:solidFill>
                            <a:schemeClr val="accent1">
                              <a:lumMod val="75000"/>
                            </a:schemeClr>
                          </a:solidFill>
                          <a:latin typeface="+mn-lt"/>
                          <a:ea typeface="+mn-ea"/>
                          <a:cs typeface="+mn-cs"/>
                          <a:sym typeface="Arial"/>
                        </a:rPr>
                        <a:t>trabajo colaborativo entre el estudiantado, conectar</a:t>
                      </a:r>
                    </a:p>
                    <a:p>
                      <a:r>
                        <a:rPr lang="es-CL" sz="1400" b="1" i="0" u="none" strike="noStrike" cap="none" baseline="0" dirty="0">
                          <a:solidFill>
                            <a:schemeClr val="accent1">
                              <a:lumMod val="75000"/>
                            </a:schemeClr>
                          </a:solidFill>
                          <a:latin typeface="+mn-lt"/>
                          <a:ea typeface="+mn-ea"/>
                          <a:cs typeface="+mn-cs"/>
                          <a:sym typeface="Arial"/>
                        </a:rPr>
                        <a:t>con conocimientos previos y aprender haciendo en</a:t>
                      </a:r>
                    </a:p>
                    <a:p>
                      <a:r>
                        <a:rPr lang="es-CL" sz="1400" b="1" i="0" u="none" strike="noStrike" cap="none" baseline="0" dirty="0">
                          <a:solidFill>
                            <a:schemeClr val="accent1">
                              <a:lumMod val="75000"/>
                            </a:schemeClr>
                          </a:solidFill>
                          <a:latin typeface="+mn-lt"/>
                          <a:ea typeface="+mn-ea"/>
                          <a:cs typeface="+mn-cs"/>
                          <a:sym typeface="Arial"/>
                        </a:rPr>
                        <a:t>actividades cotidianas y significativas en relación con</a:t>
                      </a:r>
                    </a:p>
                    <a:p>
                      <a:r>
                        <a:rPr lang="es-CL" sz="1400" b="1" i="0" u="none" strike="noStrike" cap="none" baseline="0" dirty="0">
                          <a:solidFill>
                            <a:schemeClr val="accent1">
                              <a:lumMod val="75000"/>
                            </a:schemeClr>
                          </a:solidFill>
                          <a:latin typeface="+mn-lt"/>
                          <a:ea typeface="+mn-ea"/>
                          <a:cs typeface="+mn-cs"/>
                          <a:sym typeface="Arial"/>
                        </a:rPr>
                        <a:t>su entorno natural y social.</a:t>
                      </a:r>
                      <a:endParaRPr lang="es-CL" b="1" dirty="0">
                        <a:solidFill>
                          <a:schemeClr val="accent1">
                            <a:lumMod val="75000"/>
                          </a:schemeClr>
                        </a:solidFill>
                      </a:endParaRPr>
                    </a:p>
                  </a:txBody>
                  <a:tcPr/>
                </a:tc>
                <a:extLst>
                  <a:ext uri="{0D108BD9-81ED-4DB2-BD59-A6C34878D82A}">
                    <a16:rowId xmlns:a16="http://schemas.microsoft.com/office/drawing/2014/main" val="358600482"/>
                  </a:ext>
                </a:extLst>
              </a:tr>
            </a:tbl>
          </a:graphicData>
        </a:graphic>
      </p:graphicFrame>
    </p:spTree>
    <p:extLst>
      <p:ext uri="{BB962C8B-B14F-4D97-AF65-F5344CB8AC3E}">
        <p14:creationId xmlns:p14="http://schemas.microsoft.com/office/powerpoint/2010/main" val="455936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BE509A-C41C-A727-0F6E-60E19CADBF0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380AD434-3937-BC24-A1B4-10435CC8A377}"/>
              </a:ext>
            </a:extLst>
          </p:cNvPr>
          <p:cNvSpPr>
            <a:spLocks noGrp="1"/>
          </p:cNvSpPr>
          <p:nvPr>
            <p:ph type="title"/>
          </p:nvPr>
        </p:nvSpPr>
        <p:spPr>
          <a:xfrm>
            <a:off x="185057" y="-359229"/>
            <a:ext cx="11615452" cy="5159829"/>
          </a:xfrm>
        </p:spPr>
        <p:txBody>
          <a:bodyPr>
            <a:normAutofit fontScale="90000"/>
          </a:bodyPr>
          <a:lstStyle/>
          <a:p>
            <a:pPr algn="l"/>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r>
              <a:rPr lang="es-CL" sz="2400" b="1" dirty="0">
                <a:solidFill>
                  <a:schemeClr val="accent1">
                    <a:lumMod val="75000"/>
                  </a:schemeClr>
                </a:solidFill>
                <a:latin typeface="Arial" panose="020B0604020202020204" pitchFamily="34" charset="0"/>
                <a:cs typeface="Arial" panose="020B0604020202020204" pitchFamily="34" charset="0"/>
              </a:rPr>
              <a:t>Algunas sugerencias para articular las prácticas interculturales con las dimensiones</a:t>
            </a:r>
            <a:br>
              <a:rPr lang="es-CL" sz="2400" b="1" dirty="0">
                <a:solidFill>
                  <a:schemeClr val="accent1">
                    <a:lumMod val="75000"/>
                  </a:schemeClr>
                </a:solidFill>
                <a:latin typeface="Arial" panose="020B0604020202020204" pitchFamily="34" charset="0"/>
                <a:cs typeface="Arial" panose="020B0604020202020204" pitchFamily="34" charset="0"/>
              </a:rPr>
            </a:br>
            <a:r>
              <a:rPr lang="es-CL" sz="2400" b="1" dirty="0">
                <a:solidFill>
                  <a:schemeClr val="accent1">
                    <a:lumMod val="75000"/>
                  </a:schemeClr>
                </a:solidFill>
                <a:latin typeface="Arial" panose="020B0604020202020204" pitchFamily="34" charset="0"/>
                <a:cs typeface="Arial" panose="020B0604020202020204" pitchFamily="34" charset="0"/>
              </a:rPr>
              <a:t>Dimensión: convivencia escolar </a:t>
            </a:r>
            <a:br>
              <a:rPr lang="es-CL" sz="2400" b="1" dirty="0">
                <a:solidFill>
                  <a:schemeClr val="accent1">
                    <a:lumMod val="75000"/>
                  </a:schemeClr>
                </a:solidFill>
                <a:latin typeface="Arial" panose="020B0604020202020204" pitchFamily="34" charset="0"/>
                <a:cs typeface="Arial" panose="020B0604020202020204" pitchFamily="34" charset="0"/>
              </a:rPr>
            </a:br>
            <a:r>
              <a:rPr lang="es-CL" sz="2400" b="1" dirty="0">
                <a:solidFill>
                  <a:schemeClr val="accent1">
                    <a:lumMod val="75000"/>
                  </a:schemeClr>
                </a:solidFill>
                <a:latin typeface="Arial" panose="020B0604020202020204" pitchFamily="34" charset="0"/>
                <a:cs typeface="Arial" panose="020B0604020202020204" pitchFamily="34" charset="0"/>
              </a:rPr>
              <a:t> </a:t>
            </a:r>
            <a:br>
              <a:rPr lang="es-CL" sz="2400" b="1" dirty="0">
                <a:solidFill>
                  <a:schemeClr val="accent1">
                    <a:lumMod val="75000"/>
                  </a:schemeClr>
                </a:solidFill>
                <a:latin typeface="Arial" panose="020B0604020202020204" pitchFamily="34" charset="0"/>
                <a:cs typeface="Arial" panose="020B0604020202020204" pitchFamily="34" charset="0"/>
              </a:rPr>
            </a:br>
            <a:br>
              <a:rPr lang="es-CL" sz="2200" b="1" dirty="0">
                <a:solidFill>
                  <a:schemeClr val="accent1">
                    <a:lumMod val="75000"/>
                  </a:schemeClr>
                </a:solidFill>
                <a:latin typeface="+mn-lt"/>
                <a:cs typeface="Arial" panose="020B0604020202020204" pitchFamily="34" charset="0"/>
              </a:rPr>
            </a:br>
            <a:br>
              <a:rPr lang="es-CL" sz="2200" b="1" i="0" u="none" strike="noStrike" baseline="0" dirty="0">
                <a:solidFill>
                  <a:schemeClr val="accent1">
                    <a:lumMod val="75000"/>
                  </a:schemeClr>
                </a:solidFill>
                <a:latin typeface="+mn-lt"/>
                <a:cs typeface="Arial" panose="020B0604020202020204" pitchFamily="34" charset="0"/>
              </a:rPr>
            </a:br>
            <a:br>
              <a:rPr lang="es-CL" sz="2700" b="0" i="0" u="none" strike="noStrike" baseline="0" dirty="0">
                <a:solidFill>
                  <a:schemeClr val="tx1"/>
                </a:solidFill>
                <a:latin typeface="Arial" panose="020B0604020202020204" pitchFamily="34" charset="0"/>
                <a:cs typeface="Arial" panose="020B0604020202020204" pitchFamily="34" charset="0"/>
              </a:rPr>
            </a:br>
            <a:br>
              <a:rPr lang="es-CL" sz="3100" b="0" i="0" u="none" strike="noStrike" baseline="0" dirty="0">
                <a:solidFill>
                  <a:schemeClr val="tx1"/>
                </a:solidFill>
                <a:latin typeface="Arial" panose="020B0604020202020204" pitchFamily="34" charset="0"/>
                <a:cs typeface="Arial" panose="020B0604020202020204" pitchFamily="34" charset="0"/>
              </a:rPr>
            </a:br>
            <a:br>
              <a:rPr lang="es-CL" sz="3100" b="0" i="0" u="none" strike="noStrike" baseline="0" dirty="0">
                <a:solidFill>
                  <a:schemeClr val="tx1"/>
                </a:solidFill>
                <a:latin typeface="Arial" panose="020B0604020202020204" pitchFamily="34" charset="0"/>
                <a:cs typeface="Arial" panose="020B0604020202020204" pitchFamily="34" charset="0"/>
              </a:rPr>
            </a:br>
            <a:br>
              <a:rPr lang="es-CL" sz="3100" b="0" i="0" u="none" strike="noStrike" baseline="0" dirty="0">
                <a:solidFill>
                  <a:schemeClr val="tx1"/>
                </a:solidFill>
                <a:latin typeface="Arial" panose="020B0604020202020204" pitchFamily="34" charset="0"/>
                <a:cs typeface="Arial" panose="020B0604020202020204" pitchFamily="34" charset="0"/>
              </a:rPr>
            </a:br>
            <a:br>
              <a:rPr lang="es-CL" sz="3100" b="0" i="0" u="none" strike="noStrike" baseline="0" dirty="0">
                <a:solidFill>
                  <a:schemeClr val="tx1"/>
                </a:solidFill>
                <a:latin typeface="Arial" panose="020B0604020202020204" pitchFamily="34" charset="0"/>
                <a:cs typeface="Arial" panose="020B0604020202020204" pitchFamily="34" charset="0"/>
              </a:rPr>
            </a:br>
            <a:br>
              <a:rPr lang="es-CL" sz="3100" b="0" i="0" u="none" strike="noStrike" baseline="0" dirty="0">
                <a:solidFill>
                  <a:schemeClr val="tx1"/>
                </a:solidFill>
                <a:latin typeface="Arial" panose="020B0604020202020204" pitchFamily="34" charset="0"/>
                <a:cs typeface="Arial" panose="020B0604020202020204" pitchFamily="34" charset="0"/>
              </a:rPr>
            </a:br>
            <a:br>
              <a:rPr lang="es-CL" sz="2400" b="0" i="0" u="none" strike="noStrike" baseline="0" dirty="0">
                <a:solidFill>
                  <a:schemeClr val="tx1"/>
                </a:solidFill>
                <a:latin typeface="Arial" panose="020B0604020202020204" pitchFamily="34" charset="0"/>
                <a:cs typeface="Arial" panose="020B0604020202020204" pitchFamily="34" charset="0"/>
              </a:rPr>
            </a:br>
            <a:br>
              <a:rPr lang="es-CL" sz="2400" b="0" i="0" u="none" strike="noStrike" baseline="0" dirty="0">
                <a:solidFill>
                  <a:schemeClr val="tx1"/>
                </a:solidFill>
                <a:latin typeface="Arial" panose="020B0604020202020204" pitchFamily="34" charset="0"/>
                <a:cs typeface="Arial" panose="020B0604020202020204" pitchFamily="34" charset="0"/>
              </a:rPr>
            </a:br>
            <a:br>
              <a:rPr lang="es-CL" sz="2400" b="0" i="0" u="none" strike="noStrike" baseline="0" dirty="0">
                <a:solidFill>
                  <a:schemeClr val="tx1"/>
                </a:solidFill>
                <a:latin typeface="Arial" panose="020B0604020202020204" pitchFamily="34" charset="0"/>
                <a:cs typeface="Arial" panose="020B0604020202020204" pitchFamily="34" charset="0"/>
              </a:rPr>
            </a:br>
            <a:br>
              <a:rPr lang="es-CL" sz="2400" b="0" i="0" u="none" strike="noStrike" baseline="0" dirty="0">
                <a:solidFill>
                  <a:schemeClr val="tx1"/>
                </a:solidFill>
                <a:latin typeface="Arial" panose="020B0604020202020204" pitchFamily="34" charset="0"/>
                <a:cs typeface="Arial" panose="020B0604020202020204" pitchFamily="34" charset="0"/>
              </a:rPr>
            </a:br>
            <a:endParaRPr lang="es-CL" sz="2400" dirty="0">
              <a:solidFill>
                <a:schemeClr val="tx1"/>
              </a:solidFill>
              <a:latin typeface="Arial" panose="020B0604020202020204" pitchFamily="34" charset="0"/>
              <a:cs typeface="Arial" panose="020B0604020202020204" pitchFamily="34" charset="0"/>
            </a:endParaRPr>
          </a:p>
        </p:txBody>
      </p:sp>
      <p:graphicFrame>
        <p:nvGraphicFramePr>
          <p:cNvPr id="4" name="Tabla 3">
            <a:extLst>
              <a:ext uri="{FF2B5EF4-FFF2-40B4-BE49-F238E27FC236}">
                <a16:creationId xmlns:a16="http://schemas.microsoft.com/office/drawing/2014/main" id="{7602D04A-5ADD-711D-2D78-8A4A87F5A9F4}"/>
              </a:ext>
            </a:extLst>
          </p:cNvPr>
          <p:cNvGraphicFramePr>
            <a:graphicFrameLocks noGrp="1"/>
          </p:cNvGraphicFramePr>
          <p:nvPr/>
        </p:nvGraphicFramePr>
        <p:xfrm>
          <a:off x="195943" y="712340"/>
          <a:ext cx="11288486" cy="5942955"/>
        </p:xfrm>
        <a:graphic>
          <a:graphicData uri="http://schemas.openxmlformats.org/drawingml/2006/table">
            <a:tbl>
              <a:tblPr firstRow="1" bandRow="1">
                <a:tableStyleId>{21E4AEA4-8DFA-4A89-87EB-49C32662AFE0}</a:tableStyleId>
              </a:tblPr>
              <a:tblGrid>
                <a:gridCol w="11288486">
                  <a:extLst>
                    <a:ext uri="{9D8B030D-6E8A-4147-A177-3AD203B41FA5}">
                      <a16:colId xmlns:a16="http://schemas.microsoft.com/office/drawing/2014/main" val="3583694163"/>
                    </a:ext>
                  </a:extLst>
                </a:gridCol>
              </a:tblGrid>
              <a:tr h="349197">
                <a:tc>
                  <a:txBody>
                    <a:bodyPr/>
                    <a:lstStyle/>
                    <a:p>
                      <a:r>
                        <a:rPr lang="es-CL" sz="1600" dirty="0"/>
                        <a:t>Equipos de convivencia escolar</a:t>
                      </a:r>
                    </a:p>
                  </a:txBody>
                  <a:tcPr/>
                </a:tc>
                <a:extLst>
                  <a:ext uri="{0D108BD9-81ED-4DB2-BD59-A6C34878D82A}">
                    <a16:rowId xmlns:a16="http://schemas.microsoft.com/office/drawing/2014/main" val="2605893472"/>
                  </a:ext>
                </a:extLst>
              </a:tr>
              <a:tr h="849147">
                <a:tc>
                  <a:txBody>
                    <a:bodyPr/>
                    <a:lstStyle/>
                    <a:p>
                      <a:r>
                        <a:rPr lang="es-CL" sz="1400" b="1" i="0" u="none" strike="noStrike" cap="none" baseline="0" dirty="0">
                          <a:solidFill>
                            <a:schemeClr val="accent1">
                              <a:lumMod val="75000"/>
                            </a:schemeClr>
                          </a:solidFill>
                          <a:latin typeface="+mn-lt"/>
                          <a:ea typeface="+mn-ea"/>
                          <a:cs typeface="+mn-cs"/>
                          <a:sym typeface="Arial"/>
                        </a:rPr>
                        <a:t>Favorecer el desarrollo de actividades de aprendizaje que promuevan el diálogo intercultural, a través de la planificación de actividades de reflexión en torno a hitos conmemorativos del calendario escolar, encuentros o conversatorios que permitan generar cambios en la cultura escolar.</a:t>
                      </a:r>
                      <a:endParaRPr lang="es-CL" b="1" dirty="0">
                        <a:solidFill>
                          <a:schemeClr val="accent1">
                            <a:lumMod val="75000"/>
                          </a:schemeClr>
                        </a:solidFill>
                      </a:endParaRPr>
                    </a:p>
                  </a:txBody>
                  <a:tcPr/>
                </a:tc>
                <a:extLst>
                  <a:ext uri="{0D108BD9-81ED-4DB2-BD59-A6C34878D82A}">
                    <a16:rowId xmlns:a16="http://schemas.microsoft.com/office/drawing/2014/main" val="413467423"/>
                  </a:ext>
                </a:extLst>
              </a:tr>
              <a:tr h="854931">
                <a:tc>
                  <a:txBody>
                    <a:bodyPr/>
                    <a:lstStyle/>
                    <a:p>
                      <a:r>
                        <a:rPr lang="es-CL" sz="1400" b="1" i="0" u="none" strike="noStrike" cap="none" baseline="0" dirty="0">
                          <a:solidFill>
                            <a:schemeClr val="accent1">
                              <a:lumMod val="75000"/>
                            </a:schemeClr>
                          </a:solidFill>
                          <a:latin typeface="+mn-lt"/>
                          <a:ea typeface="+mn-ea"/>
                          <a:cs typeface="+mn-cs"/>
                          <a:sym typeface="Arial"/>
                        </a:rPr>
                        <a:t>Organizar encuentros entre la comunidad educativa, las familias, la comunidad indígena u otras que permitan generar oportunidades y espacios de conocimiento y valoración de diversidad cultural en la cual convive el estudiantado</a:t>
                      </a:r>
                      <a:endParaRPr lang="es-CL" b="1" dirty="0">
                        <a:solidFill>
                          <a:schemeClr val="accent1">
                            <a:lumMod val="75000"/>
                          </a:schemeClr>
                        </a:solidFill>
                      </a:endParaRPr>
                    </a:p>
                  </a:txBody>
                  <a:tcPr/>
                </a:tc>
                <a:extLst>
                  <a:ext uri="{0D108BD9-81ED-4DB2-BD59-A6C34878D82A}">
                    <a16:rowId xmlns:a16="http://schemas.microsoft.com/office/drawing/2014/main" val="3524262073"/>
                  </a:ext>
                </a:extLst>
              </a:tr>
              <a:tr h="755699">
                <a:tc>
                  <a:txBody>
                    <a:bodyPr/>
                    <a:lstStyle/>
                    <a:p>
                      <a:r>
                        <a:rPr lang="es-CL" sz="1400" b="1" i="0" u="none" strike="noStrike" cap="none" baseline="0" dirty="0">
                          <a:solidFill>
                            <a:schemeClr val="accent1">
                              <a:lumMod val="75000"/>
                            </a:schemeClr>
                          </a:solidFill>
                          <a:latin typeface="+mn-lt"/>
                          <a:ea typeface="+mn-ea"/>
                          <a:cs typeface="+mn-cs"/>
                          <a:sym typeface="Arial"/>
                        </a:rPr>
                        <a:t>Incorporar explícitamente, en el Reglamento de Convivencia y Protocolos de Actuación formas y estrategias de resolver conflictos y valores de autocuidado, de cuidar al otro y a su entorno natural y social, proveniente de las culturas de los pueblos originarios.</a:t>
                      </a:r>
                      <a:endParaRPr lang="es-CL" b="1" dirty="0">
                        <a:solidFill>
                          <a:schemeClr val="accent1">
                            <a:lumMod val="75000"/>
                          </a:schemeClr>
                        </a:solidFill>
                      </a:endParaRPr>
                    </a:p>
                    <a:p>
                      <a:endParaRPr lang="es-CL" b="1" dirty="0">
                        <a:solidFill>
                          <a:schemeClr val="accent1">
                            <a:lumMod val="75000"/>
                          </a:schemeClr>
                        </a:solidFill>
                      </a:endParaRPr>
                    </a:p>
                  </a:txBody>
                  <a:tcPr/>
                </a:tc>
                <a:extLst>
                  <a:ext uri="{0D108BD9-81ED-4DB2-BD59-A6C34878D82A}">
                    <a16:rowId xmlns:a16="http://schemas.microsoft.com/office/drawing/2014/main" val="358600482"/>
                  </a:ext>
                </a:extLst>
              </a:tr>
              <a:tr h="723578">
                <a:tc>
                  <a:txBody>
                    <a:bodyPr/>
                    <a:lstStyle/>
                    <a:p>
                      <a:r>
                        <a:rPr lang="es-CL" sz="1400" b="1" i="0" u="none" strike="noStrike" cap="none" baseline="0" dirty="0">
                          <a:solidFill>
                            <a:schemeClr val="accent1">
                              <a:lumMod val="75000"/>
                            </a:schemeClr>
                          </a:solidFill>
                          <a:latin typeface="+mn-lt"/>
                          <a:ea typeface="+mn-ea"/>
                          <a:cs typeface="+mn-cs"/>
                          <a:sym typeface="Arial"/>
                        </a:rPr>
                        <a:t>Generar instancias de reflexión crítica sobre las relaciones de poder, superioridad, prejuicios y estereotipos instalados en relación con el otro distinto/a.</a:t>
                      </a:r>
                      <a:endParaRPr lang="es-CL" b="1" dirty="0">
                        <a:solidFill>
                          <a:schemeClr val="accent1">
                            <a:lumMod val="75000"/>
                          </a:schemeClr>
                        </a:solidFill>
                      </a:endParaRPr>
                    </a:p>
                  </a:txBody>
                  <a:tcPr/>
                </a:tc>
                <a:extLst>
                  <a:ext uri="{0D108BD9-81ED-4DB2-BD59-A6C34878D82A}">
                    <a16:rowId xmlns:a16="http://schemas.microsoft.com/office/drawing/2014/main" val="4075270456"/>
                  </a:ext>
                </a:extLst>
              </a:tr>
              <a:tr h="870764">
                <a:tc>
                  <a:txBody>
                    <a:bodyPr/>
                    <a:lstStyle/>
                    <a:p>
                      <a:r>
                        <a:rPr lang="es-CL" sz="1400" b="1" i="0" u="none" strike="noStrike" cap="none" baseline="0" dirty="0">
                          <a:solidFill>
                            <a:schemeClr val="accent1">
                              <a:lumMod val="75000"/>
                            </a:schemeClr>
                          </a:solidFill>
                          <a:latin typeface="+mn-lt"/>
                          <a:ea typeface="+mn-ea"/>
                          <a:cs typeface="+mn-cs"/>
                          <a:sym typeface="Arial"/>
                        </a:rPr>
                        <a:t>Resguardar el bienestar de todos los miembros de la comunidad educativa y manifestar el propósito formativo institucional, proponiendo un Reglamento y Plan de Convivencia que en sus principios y fundamentos aborde el respeto, reconocimiento y valoración de la diversidad cultural.</a:t>
                      </a:r>
                      <a:endParaRPr lang="es-CL" b="1" dirty="0">
                        <a:solidFill>
                          <a:schemeClr val="accent1">
                            <a:lumMod val="75000"/>
                          </a:schemeClr>
                        </a:solidFill>
                      </a:endParaRPr>
                    </a:p>
                  </a:txBody>
                  <a:tcPr/>
                </a:tc>
                <a:extLst>
                  <a:ext uri="{0D108BD9-81ED-4DB2-BD59-A6C34878D82A}">
                    <a16:rowId xmlns:a16="http://schemas.microsoft.com/office/drawing/2014/main" val="1914066253"/>
                  </a:ext>
                </a:extLst>
              </a:tr>
              <a:tr h="1502858">
                <a:tc>
                  <a:txBody>
                    <a:bodyPr/>
                    <a:lstStyle/>
                    <a:p>
                      <a:r>
                        <a:rPr lang="es-CL" sz="1400" b="1" i="0" u="none" strike="noStrike" cap="none" baseline="0" dirty="0">
                          <a:solidFill>
                            <a:schemeClr val="accent1">
                              <a:lumMod val="75000"/>
                            </a:schemeClr>
                          </a:solidFill>
                          <a:latin typeface="+mn-lt"/>
                          <a:ea typeface="+mn-ea"/>
                          <a:cs typeface="+mn-cs"/>
                          <a:sym typeface="Arial"/>
                        </a:rPr>
                        <a:t>Planificar procesos participativos para la elaboración del Reglamento y Plan de Convivencia que aseguren la incorporación de la interculturalidad como base de la convivencia y la construcción de los espacios propicios para la formación intercultural.</a:t>
                      </a:r>
                      <a:endParaRPr lang="es-CL" b="1" dirty="0">
                        <a:solidFill>
                          <a:schemeClr val="accent1">
                            <a:lumMod val="75000"/>
                          </a:schemeClr>
                        </a:solidFill>
                      </a:endParaRPr>
                    </a:p>
                  </a:txBody>
                  <a:tcPr/>
                </a:tc>
                <a:extLst>
                  <a:ext uri="{0D108BD9-81ED-4DB2-BD59-A6C34878D82A}">
                    <a16:rowId xmlns:a16="http://schemas.microsoft.com/office/drawing/2014/main" val="3917493701"/>
                  </a:ext>
                </a:extLst>
              </a:tr>
            </a:tbl>
          </a:graphicData>
        </a:graphic>
      </p:graphicFrame>
    </p:spTree>
    <p:extLst>
      <p:ext uri="{BB962C8B-B14F-4D97-AF65-F5344CB8AC3E}">
        <p14:creationId xmlns:p14="http://schemas.microsoft.com/office/powerpoint/2010/main" val="2458958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4667F8-5498-1961-24BF-CB510EFA80E9}"/>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C00995A9-006F-7FFF-0274-D6A90F04B7F4}"/>
              </a:ext>
            </a:extLst>
          </p:cNvPr>
          <p:cNvSpPr>
            <a:spLocks noGrp="1"/>
          </p:cNvSpPr>
          <p:nvPr>
            <p:ph type="title"/>
          </p:nvPr>
        </p:nvSpPr>
        <p:spPr>
          <a:xfrm>
            <a:off x="653934" y="777154"/>
            <a:ext cx="11190514" cy="4783818"/>
          </a:xfrm>
        </p:spPr>
        <p:txBody>
          <a:bodyPr>
            <a:normAutofit fontScale="90000"/>
          </a:bodyPr>
          <a:lstStyle/>
          <a:p>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r>
              <a:rPr lang="es-CL" sz="2400" b="1" dirty="0">
                <a:solidFill>
                  <a:schemeClr val="accent1">
                    <a:lumMod val="75000"/>
                  </a:schemeClr>
                </a:solidFill>
                <a:latin typeface="Amasis MT Pro" panose="02040504050005020304" pitchFamily="18" charset="0"/>
                <a:cs typeface="Arial" panose="020B0604020202020204" pitchFamily="34" charset="0"/>
              </a:rPr>
              <a:t>Á</a:t>
            </a:r>
            <a:r>
              <a:rPr lang="es-CL" sz="3100" b="1" dirty="0">
                <a:solidFill>
                  <a:schemeClr val="accent1">
                    <a:lumMod val="75000"/>
                  </a:schemeClr>
                </a:solidFill>
                <a:latin typeface="Amasis MT Pro" panose="02040504050005020304" pitchFamily="18" charset="0"/>
                <a:cs typeface="Arial" panose="020B0604020202020204" pitchFamily="34" charset="0"/>
              </a:rPr>
              <a:t>mbito gestión institucional </a:t>
            </a:r>
            <a:br>
              <a:rPr lang="es-CL" sz="3100" b="1" dirty="0">
                <a:solidFill>
                  <a:schemeClr val="accent1">
                    <a:lumMod val="75000"/>
                  </a:schemeClr>
                </a:solidFill>
                <a:latin typeface="Amasis MT Pro" panose="02040504050005020304" pitchFamily="18" charset="0"/>
                <a:cs typeface="Arial" panose="020B0604020202020204" pitchFamily="34" charset="0"/>
              </a:rPr>
            </a:br>
            <a:br>
              <a:rPr lang="es-CL" sz="2400" b="1" dirty="0">
                <a:solidFill>
                  <a:schemeClr val="accent1">
                    <a:lumMod val="75000"/>
                  </a:schemeClr>
                </a:solidFill>
                <a:latin typeface="Amasis MT Pro" panose="02040504050005020304" pitchFamily="18" charset="0"/>
                <a:cs typeface="Arial" panose="020B0604020202020204" pitchFamily="34" charset="0"/>
              </a:rPr>
            </a:br>
            <a:r>
              <a:rPr lang="es-CL" sz="2400" b="1" dirty="0">
                <a:solidFill>
                  <a:schemeClr val="accent1">
                    <a:lumMod val="75000"/>
                  </a:schemeClr>
                </a:solidFill>
                <a:latin typeface="Amasis MT Pro" panose="02040504050005020304" pitchFamily="18" charset="0"/>
                <a:cs typeface="Arial" panose="020B0604020202020204" pitchFamily="34" charset="0"/>
              </a:rPr>
              <a:t>Plan de Gestión de la Convivencia Educativa/ Reglamento de Convivencia </a:t>
            </a:r>
            <a:br>
              <a:rPr lang="es-CL" sz="2700" b="0" i="0" u="none" strike="noStrike" baseline="0" dirty="0">
                <a:solidFill>
                  <a:schemeClr val="accent1">
                    <a:lumMod val="75000"/>
                  </a:schemeClr>
                </a:solidFill>
                <a:latin typeface="Arial" panose="020B0604020202020204" pitchFamily="34" charset="0"/>
                <a:cs typeface="Arial" panose="020B0604020202020204" pitchFamily="34" charset="0"/>
              </a:rPr>
            </a:br>
            <a:br>
              <a:rPr lang="es-CL" sz="2700" b="0" i="0" u="none" strike="noStrike" baseline="0" dirty="0">
                <a:solidFill>
                  <a:schemeClr val="tx1"/>
                </a:solidFill>
                <a:latin typeface="Arial" panose="020B0604020202020204" pitchFamily="34" charset="0"/>
                <a:cs typeface="Arial" panose="020B0604020202020204" pitchFamily="34" charset="0"/>
              </a:rPr>
            </a:br>
            <a:br>
              <a:rPr lang="es-CL" sz="3100" b="0" i="0" u="none" strike="noStrike" baseline="0" dirty="0">
                <a:solidFill>
                  <a:schemeClr val="tx1"/>
                </a:solidFill>
                <a:latin typeface="Arial" panose="020B0604020202020204" pitchFamily="34" charset="0"/>
                <a:cs typeface="Arial" panose="020B0604020202020204" pitchFamily="34" charset="0"/>
              </a:rPr>
            </a:br>
            <a:br>
              <a:rPr lang="es-CL" sz="3100" b="0" i="0" u="none" strike="noStrike" baseline="0" dirty="0">
                <a:solidFill>
                  <a:schemeClr val="tx1"/>
                </a:solidFill>
                <a:latin typeface="Arial" panose="020B0604020202020204" pitchFamily="34" charset="0"/>
                <a:cs typeface="Arial" panose="020B0604020202020204" pitchFamily="34" charset="0"/>
              </a:rPr>
            </a:br>
            <a:br>
              <a:rPr lang="es-CL" sz="3100" b="0" i="0" u="none" strike="noStrike" baseline="0" dirty="0">
                <a:solidFill>
                  <a:schemeClr val="tx1"/>
                </a:solidFill>
                <a:latin typeface="Arial" panose="020B0604020202020204" pitchFamily="34" charset="0"/>
                <a:cs typeface="Arial" panose="020B0604020202020204" pitchFamily="34" charset="0"/>
              </a:rPr>
            </a:br>
            <a:br>
              <a:rPr lang="es-CL" sz="3100" b="0" i="0" u="none" strike="noStrike" baseline="0" dirty="0">
                <a:solidFill>
                  <a:schemeClr val="tx1"/>
                </a:solidFill>
                <a:latin typeface="Arial" panose="020B0604020202020204" pitchFamily="34" charset="0"/>
                <a:cs typeface="Arial" panose="020B0604020202020204" pitchFamily="34" charset="0"/>
              </a:rPr>
            </a:br>
            <a:br>
              <a:rPr lang="es-CL" sz="3100" b="0" i="0" u="none" strike="noStrike" baseline="0" dirty="0">
                <a:solidFill>
                  <a:schemeClr val="tx1"/>
                </a:solidFill>
                <a:latin typeface="Arial" panose="020B0604020202020204" pitchFamily="34" charset="0"/>
                <a:cs typeface="Arial" panose="020B0604020202020204" pitchFamily="34" charset="0"/>
              </a:rPr>
            </a:br>
            <a:br>
              <a:rPr lang="es-CL" sz="2400" b="0" i="0" u="none" strike="noStrike" baseline="0" dirty="0">
                <a:solidFill>
                  <a:schemeClr val="tx1"/>
                </a:solidFill>
                <a:latin typeface="Arial" panose="020B0604020202020204" pitchFamily="34" charset="0"/>
                <a:cs typeface="Arial" panose="020B0604020202020204" pitchFamily="34" charset="0"/>
              </a:rPr>
            </a:br>
            <a:br>
              <a:rPr lang="es-CL" sz="2400" b="0" i="0" u="none" strike="noStrike" baseline="0" dirty="0">
                <a:solidFill>
                  <a:schemeClr val="tx1"/>
                </a:solidFill>
                <a:latin typeface="Arial" panose="020B0604020202020204" pitchFamily="34" charset="0"/>
                <a:cs typeface="Arial" panose="020B0604020202020204" pitchFamily="34" charset="0"/>
              </a:rPr>
            </a:br>
            <a:br>
              <a:rPr lang="es-CL" sz="2400" b="0" i="0" u="none" strike="noStrike" baseline="0" dirty="0">
                <a:solidFill>
                  <a:schemeClr val="tx1"/>
                </a:solidFill>
                <a:latin typeface="Arial" panose="020B0604020202020204" pitchFamily="34" charset="0"/>
                <a:cs typeface="Arial" panose="020B0604020202020204" pitchFamily="34" charset="0"/>
              </a:rPr>
            </a:br>
            <a:br>
              <a:rPr lang="es-CL" sz="2400" b="0" i="0" u="none" strike="noStrike" baseline="0" dirty="0">
                <a:solidFill>
                  <a:schemeClr val="tx1"/>
                </a:solidFill>
                <a:latin typeface="Arial" panose="020B0604020202020204" pitchFamily="34" charset="0"/>
                <a:cs typeface="Arial" panose="020B0604020202020204" pitchFamily="34" charset="0"/>
              </a:rPr>
            </a:br>
            <a:endParaRPr lang="es-CL" sz="2400" dirty="0">
              <a:solidFill>
                <a:schemeClr val="tx1"/>
              </a:solidFill>
              <a:latin typeface="Arial" panose="020B0604020202020204" pitchFamily="34" charset="0"/>
              <a:cs typeface="Arial" panose="020B0604020202020204" pitchFamily="34" charset="0"/>
            </a:endParaRPr>
          </a:p>
        </p:txBody>
      </p:sp>
      <p:pic>
        <p:nvPicPr>
          <p:cNvPr id="3" name="Google Shape;369;p17">
            <a:extLst>
              <a:ext uri="{FF2B5EF4-FFF2-40B4-BE49-F238E27FC236}">
                <a16:creationId xmlns:a16="http://schemas.microsoft.com/office/drawing/2014/main" id="{C821F014-19E0-7367-B295-57F8FEECF07D}"/>
              </a:ext>
            </a:extLst>
          </p:cNvPr>
          <p:cNvPicPr preferRelativeResize="0"/>
          <p:nvPr/>
        </p:nvPicPr>
        <p:blipFill rotWithShape="1">
          <a:blip r:embed="rId2">
            <a:alphaModFix/>
          </a:blip>
          <a:srcRect r="452" b="52525"/>
          <a:stretch/>
        </p:blipFill>
        <p:spPr>
          <a:xfrm>
            <a:off x="8382417" y="5323749"/>
            <a:ext cx="3155649" cy="1350118"/>
          </a:xfrm>
          <a:prstGeom prst="rect">
            <a:avLst/>
          </a:prstGeom>
          <a:noFill/>
          <a:ln>
            <a:noFill/>
          </a:ln>
        </p:spPr>
      </p:pic>
    </p:spTree>
    <p:extLst>
      <p:ext uri="{BB962C8B-B14F-4D97-AF65-F5344CB8AC3E}">
        <p14:creationId xmlns:p14="http://schemas.microsoft.com/office/powerpoint/2010/main" val="854493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864A59-6F24-CB60-FD45-429FFEA019E3}"/>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CC507178-E5C5-25C4-270C-ABB302C14A0F}"/>
              </a:ext>
            </a:extLst>
          </p:cNvPr>
          <p:cNvSpPr>
            <a:spLocks noGrp="1"/>
          </p:cNvSpPr>
          <p:nvPr>
            <p:ph type="title"/>
          </p:nvPr>
        </p:nvSpPr>
        <p:spPr>
          <a:xfrm>
            <a:off x="653934" y="777154"/>
            <a:ext cx="11190514" cy="4783818"/>
          </a:xfrm>
        </p:spPr>
        <p:txBody>
          <a:bodyPr>
            <a:normAutofit fontScale="90000"/>
          </a:bodyPr>
          <a:lstStyle/>
          <a:p>
            <a:pPr>
              <a:buNone/>
            </a:pP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r>
              <a:rPr lang="es-CL" sz="1800" b="1" dirty="0">
                <a:solidFill>
                  <a:schemeClr val="accent1">
                    <a:lumMod val="75000"/>
                  </a:schemeClr>
                </a:solidFill>
                <a:effectLst/>
                <a:latin typeface="Amasis MT Pro" panose="02040504050005020304" pitchFamily="18" charset="0"/>
                <a:ea typeface="Times New Roman" panose="02020603050405020304" pitchFamily="18" charset="0"/>
              </a:rPr>
              <a:t>Sugerencias de preguntas de reflexión sobre la Convivencia Escolar </a:t>
            </a:r>
            <a:br>
              <a:rPr lang="es-CL" sz="1800" b="1" dirty="0">
                <a:solidFill>
                  <a:schemeClr val="accent1">
                    <a:lumMod val="75000"/>
                  </a:schemeClr>
                </a:solidFill>
                <a:effectLst/>
                <a:latin typeface="Amasis MT Pro" panose="02040504050005020304" pitchFamily="18" charset="0"/>
                <a:ea typeface="Times New Roman" panose="02020603050405020304" pitchFamily="18" charset="0"/>
              </a:rPr>
            </a:br>
            <a:br>
              <a:rPr lang="es-CL" sz="1800" dirty="0">
                <a:solidFill>
                  <a:schemeClr val="accent1">
                    <a:lumMod val="75000"/>
                  </a:schemeClr>
                </a:solidFill>
                <a:effectLst/>
                <a:latin typeface="Amasis MT Pro" panose="02040504050005020304" pitchFamily="18" charset="0"/>
                <a:ea typeface="Times New Roman" panose="02020603050405020304" pitchFamily="18" charset="0"/>
              </a:rPr>
            </a:br>
            <a:r>
              <a:rPr lang="es-CL" sz="1800" dirty="0">
                <a:solidFill>
                  <a:schemeClr val="accent1">
                    <a:lumMod val="75000"/>
                  </a:schemeClr>
                </a:solidFill>
                <a:effectLst/>
                <a:latin typeface="Amasis MT Pro" panose="02040504050005020304" pitchFamily="18" charset="0"/>
                <a:ea typeface="Aptos" panose="020B0004020202020204" pitchFamily="34" charset="0"/>
                <a:cs typeface="Times New Roman" panose="02020603050405020304" pitchFamily="18" charset="0"/>
              </a:rPr>
              <a:t>La formación del convivir con enfoque intercultural es un aspecto fundamental para el desarrollo de la buena convivencia escolar, puesto que transforma las comunidades en espacios de aprendizaje basados en la reciprocidad, complementariedad y diálogo simétrico intercultural.</a:t>
            </a:r>
            <a:br>
              <a:rPr lang="es-CL" sz="1800" dirty="0">
                <a:solidFill>
                  <a:schemeClr val="accent1">
                    <a:lumMod val="75000"/>
                  </a:schemeClr>
                </a:solidFill>
                <a:effectLst/>
                <a:latin typeface="Amasis MT Pro" panose="02040504050005020304" pitchFamily="18" charset="0"/>
                <a:ea typeface="Aptos" panose="020B0004020202020204" pitchFamily="34" charset="0"/>
                <a:cs typeface="Times New Roman" panose="02020603050405020304" pitchFamily="18" charset="0"/>
              </a:rPr>
            </a:br>
            <a:br>
              <a:rPr lang="es-CL" sz="1800" dirty="0">
                <a:solidFill>
                  <a:schemeClr val="accent1">
                    <a:lumMod val="75000"/>
                  </a:schemeClr>
                </a:solidFill>
                <a:effectLst/>
                <a:latin typeface="Amasis MT Pro" panose="02040504050005020304" pitchFamily="18" charset="0"/>
                <a:ea typeface="Aptos" panose="020B0004020202020204" pitchFamily="34" charset="0"/>
                <a:cs typeface="Times New Roman" panose="02020603050405020304" pitchFamily="18" charset="0"/>
              </a:rPr>
            </a:br>
            <a:br>
              <a:rPr lang="es-CL" sz="1800" dirty="0">
                <a:solidFill>
                  <a:schemeClr val="accent1">
                    <a:lumMod val="75000"/>
                  </a:schemeClr>
                </a:solidFill>
                <a:effectLst/>
                <a:latin typeface="Amasis MT Pro" panose="02040504050005020304" pitchFamily="18" charset="0"/>
                <a:ea typeface="Aptos" panose="020B0004020202020204" pitchFamily="34" charset="0"/>
                <a:cs typeface="Times New Roman" panose="02020603050405020304" pitchFamily="18" charset="0"/>
              </a:rPr>
            </a:br>
            <a:r>
              <a:rPr lang="es-CL" sz="1800" dirty="0">
                <a:solidFill>
                  <a:schemeClr val="accent1">
                    <a:lumMod val="75000"/>
                  </a:schemeClr>
                </a:solidFill>
                <a:effectLst/>
                <a:latin typeface="Amasis MT Pro" panose="02040504050005020304" pitchFamily="18" charset="0"/>
                <a:ea typeface="Aptos" panose="020B0004020202020204" pitchFamily="34" charset="0"/>
                <a:cs typeface="Times New Roman" panose="02020603050405020304" pitchFamily="18" charset="0"/>
              </a:rPr>
              <a:t>¿Qué acciones hemos propiciado para fomentar el respeto, valoración y apreciación de las diferencias entre culturas y personas reconociendo y valorando las diferentes identidades, saberes, historias, manifestaciones culturales y espirituales?</a:t>
            </a:r>
            <a:br>
              <a:rPr lang="es-CL" sz="1800" dirty="0">
                <a:solidFill>
                  <a:schemeClr val="accent1">
                    <a:lumMod val="75000"/>
                  </a:schemeClr>
                </a:solidFill>
                <a:effectLst/>
                <a:latin typeface="Amasis MT Pro" panose="02040504050005020304" pitchFamily="18" charset="0"/>
                <a:ea typeface="Aptos" panose="020B0004020202020204" pitchFamily="34" charset="0"/>
                <a:cs typeface="Times New Roman" panose="02020603050405020304" pitchFamily="18" charset="0"/>
              </a:rPr>
            </a:br>
            <a:br>
              <a:rPr lang="es-CL" sz="1800" dirty="0">
                <a:solidFill>
                  <a:schemeClr val="accent1">
                    <a:lumMod val="75000"/>
                  </a:schemeClr>
                </a:solidFill>
                <a:effectLst/>
                <a:latin typeface="Amasis MT Pro" panose="02040504050005020304" pitchFamily="18" charset="0"/>
                <a:ea typeface="Aptos" panose="020B0004020202020204" pitchFamily="34" charset="0"/>
                <a:cs typeface="Times New Roman" panose="02020603050405020304" pitchFamily="18" charset="0"/>
              </a:rPr>
            </a:br>
            <a:r>
              <a:rPr lang="es-CL" sz="1800" dirty="0">
                <a:solidFill>
                  <a:schemeClr val="accent1">
                    <a:lumMod val="75000"/>
                  </a:schemeClr>
                </a:solidFill>
                <a:effectLst/>
                <a:latin typeface="Amasis MT Pro" panose="02040504050005020304" pitchFamily="18" charset="0"/>
                <a:ea typeface="Aptos" panose="020B0004020202020204" pitchFamily="34" charset="0"/>
                <a:cs typeface="Times New Roman" panose="02020603050405020304" pitchFamily="18" charset="0"/>
              </a:rPr>
              <a:t>¿Hemos incluido la perspectiva del buen vivir en el Plan de Convivencia y del Reglamento de Convivencia, instrumentos que sirven para promover la interculturalidad como una de las dimensiones del desarrollo personal y social de estudiantes en su interrelación con los demás actores de la comunidad educativa?</a:t>
            </a:r>
            <a:br>
              <a:rPr lang="es-CL" sz="1800" dirty="0">
                <a:solidFill>
                  <a:schemeClr val="accent1">
                    <a:lumMod val="75000"/>
                  </a:schemeClr>
                </a:solidFill>
                <a:effectLst/>
                <a:latin typeface="Amasis MT Pro" panose="02040504050005020304" pitchFamily="18" charset="0"/>
                <a:ea typeface="Aptos" panose="020B0004020202020204" pitchFamily="34" charset="0"/>
                <a:cs typeface="Times New Roman" panose="02020603050405020304" pitchFamily="18" charset="0"/>
              </a:rPr>
            </a:br>
            <a:br>
              <a:rPr lang="es-CL" sz="1800" dirty="0">
                <a:solidFill>
                  <a:schemeClr val="accent1">
                    <a:lumMod val="75000"/>
                  </a:schemeClr>
                </a:solidFill>
                <a:effectLst/>
                <a:latin typeface="Amasis MT Pro" panose="02040504050005020304" pitchFamily="18" charset="0"/>
                <a:ea typeface="Aptos" panose="020B0004020202020204" pitchFamily="34" charset="0"/>
                <a:cs typeface="Times New Roman" panose="02020603050405020304" pitchFamily="18" charset="0"/>
              </a:rPr>
            </a:br>
            <a:r>
              <a:rPr lang="es-CL" sz="1800" dirty="0">
                <a:solidFill>
                  <a:schemeClr val="accent1">
                    <a:lumMod val="75000"/>
                  </a:schemeClr>
                </a:solidFill>
                <a:effectLst/>
                <a:latin typeface="Amasis MT Pro" panose="02040504050005020304" pitchFamily="18" charset="0"/>
                <a:ea typeface="Aptos" panose="020B0004020202020204" pitchFamily="34" charset="0"/>
                <a:cs typeface="Times New Roman" panose="02020603050405020304" pitchFamily="18" charset="0"/>
              </a:rPr>
              <a:t>¿En qué medida generamos acciones, criterios y procedimientos que incluyen el aporte de los pueblos indígenas a la convivencia a través del concepto del buen vivir, para abordar situaciones de conflicto relativas a la interculturalidad, incluidas las situaciones de violencia?</a:t>
            </a:r>
            <a:br>
              <a:rPr lang="es-CL" sz="1800" dirty="0">
                <a:solidFill>
                  <a:schemeClr val="accent1">
                    <a:lumMod val="75000"/>
                  </a:schemeClr>
                </a:solidFill>
                <a:effectLst/>
                <a:latin typeface="Amasis MT Pro" panose="02040504050005020304" pitchFamily="18" charset="0"/>
                <a:ea typeface="Aptos" panose="020B0004020202020204" pitchFamily="34" charset="0"/>
                <a:cs typeface="Times New Roman" panose="02020603050405020304" pitchFamily="18"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700" b="0" i="0" u="none" strike="noStrike" baseline="0" dirty="0">
                <a:solidFill>
                  <a:schemeClr val="tx1"/>
                </a:solidFill>
                <a:latin typeface="Arial" panose="020B0604020202020204" pitchFamily="34" charset="0"/>
                <a:cs typeface="Arial" panose="020B0604020202020204" pitchFamily="34" charset="0"/>
              </a:rPr>
            </a:br>
            <a:br>
              <a:rPr lang="es-CL" sz="3100" b="0" i="0" u="none" strike="noStrike" baseline="0" dirty="0">
                <a:solidFill>
                  <a:schemeClr val="tx1"/>
                </a:solidFill>
                <a:latin typeface="Arial" panose="020B0604020202020204" pitchFamily="34" charset="0"/>
                <a:cs typeface="Arial" panose="020B0604020202020204" pitchFamily="34" charset="0"/>
              </a:rPr>
            </a:br>
            <a:br>
              <a:rPr lang="es-CL" sz="3100" b="0" i="0" u="none" strike="noStrike" baseline="0" dirty="0">
                <a:solidFill>
                  <a:schemeClr val="tx1"/>
                </a:solidFill>
                <a:latin typeface="Arial" panose="020B0604020202020204" pitchFamily="34" charset="0"/>
                <a:cs typeface="Arial" panose="020B0604020202020204" pitchFamily="34" charset="0"/>
              </a:rPr>
            </a:br>
            <a:br>
              <a:rPr lang="es-CL" sz="3100" b="0" i="0" u="none" strike="noStrike" baseline="0" dirty="0">
                <a:solidFill>
                  <a:schemeClr val="tx1"/>
                </a:solidFill>
                <a:latin typeface="Arial" panose="020B0604020202020204" pitchFamily="34" charset="0"/>
                <a:cs typeface="Arial" panose="020B0604020202020204" pitchFamily="34" charset="0"/>
              </a:rPr>
            </a:br>
            <a:br>
              <a:rPr lang="es-CL" sz="3100" b="0" i="0" u="none" strike="noStrike" baseline="0" dirty="0">
                <a:solidFill>
                  <a:schemeClr val="tx1"/>
                </a:solidFill>
                <a:latin typeface="Arial" panose="020B0604020202020204" pitchFamily="34" charset="0"/>
                <a:cs typeface="Arial" panose="020B0604020202020204" pitchFamily="34" charset="0"/>
              </a:rPr>
            </a:br>
            <a:br>
              <a:rPr lang="es-CL" sz="3100" b="0" i="0" u="none" strike="noStrike" baseline="0" dirty="0">
                <a:solidFill>
                  <a:schemeClr val="tx1"/>
                </a:solidFill>
                <a:latin typeface="Arial" panose="020B0604020202020204" pitchFamily="34" charset="0"/>
                <a:cs typeface="Arial" panose="020B0604020202020204" pitchFamily="34" charset="0"/>
              </a:rPr>
            </a:br>
            <a:br>
              <a:rPr lang="es-CL" sz="2400" b="0" i="0" u="none" strike="noStrike" baseline="0" dirty="0">
                <a:solidFill>
                  <a:schemeClr val="tx1"/>
                </a:solidFill>
                <a:latin typeface="Arial" panose="020B0604020202020204" pitchFamily="34" charset="0"/>
                <a:cs typeface="Arial" panose="020B0604020202020204" pitchFamily="34" charset="0"/>
              </a:rPr>
            </a:br>
            <a:br>
              <a:rPr lang="es-CL" sz="2400" b="0" i="0" u="none" strike="noStrike" baseline="0" dirty="0">
                <a:solidFill>
                  <a:schemeClr val="tx1"/>
                </a:solidFill>
                <a:latin typeface="Arial" panose="020B0604020202020204" pitchFamily="34" charset="0"/>
                <a:cs typeface="Arial" panose="020B0604020202020204" pitchFamily="34" charset="0"/>
              </a:rPr>
            </a:br>
            <a:br>
              <a:rPr lang="es-CL" sz="2400" b="0" i="0" u="none" strike="noStrike" baseline="0" dirty="0">
                <a:solidFill>
                  <a:schemeClr val="tx1"/>
                </a:solidFill>
                <a:latin typeface="Arial" panose="020B0604020202020204" pitchFamily="34" charset="0"/>
                <a:cs typeface="Arial" panose="020B0604020202020204" pitchFamily="34" charset="0"/>
              </a:rPr>
            </a:br>
            <a:br>
              <a:rPr lang="es-CL" sz="2400" b="0" i="0" u="none" strike="noStrike" baseline="0" dirty="0">
                <a:solidFill>
                  <a:schemeClr val="tx1"/>
                </a:solidFill>
                <a:latin typeface="Arial" panose="020B0604020202020204" pitchFamily="34" charset="0"/>
                <a:cs typeface="Arial" panose="020B0604020202020204" pitchFamily="34" charset="0"/>
              </a:rPr>
            </a:br>
            <a:endParaRPr lang="es-CL" sz="2400" dirty="0">
              <a:solidFill>
                <a:schemeClr val="tx1"/>
              </a:solidFill>
              <a:latin typeface="Arial" panose="020B0604020202020204" pitchFamily="34" charset="0"/>
              <a:cs typeface="Arial" panose="020B0604020202020204" pitchFamily="34" charset="0"/>
            </a:endParaRPr>
          </a:p>
        </p:txBody>
      </p:sp>
      <p:pic>
        <p:nvPicPr>
          <p:cNvPr id="3" name="Google Shape;369;p17">
            <a:extLst>
              <a:ext uri="{FF2B5EF4-FFF2-40B4-BE49-F238E27FC236}">
                <a16:creationId xmlns:a16="http://schemas.microsoft.com/office/drawing/2014/main" id="{A4E687D3-EBB9-881F-1A47-EA6B4A3EF321}"/>
              </a:ext>
            </a:extLst>
          </p:cNvPr>
          <p:cNvPicPr preferRelativeResize="0"/>
          <p:nvPr/>
        </p:nvPicPr>
        <p:blipFill rotWithShape="1">
          <a:blip r:embed="rId2">
            <a:alphaModFix/>
          </a:blip>
          <a:srcRect r="452" b="52525"/>
          <a:stretch/>
        </p:blipFill>
        <p:spPr>
          <a:xfrm>
            <a:off x="8382417" y="5323749"/>
            <a:ext cx="3155649" cy="1350118"/>
          </a:xfrm>
          <a:prstGeom prst="rect">
            <a:avLst/>
          </a:prstGeom>
          <a:noFill/>
          <a:ln>
            <a:noFill/>
          </a:ln>
        </p:spPr>
      </p:pic>
    </p:spTree>
    <p:extLst>
      <p:ext uri="{BB962C8B-B14F-4D97-AF65-F5344CB8AC3E}">
        <p14:creationId xmlns:p14="http://schemas.microsoft.com/office/powerpoint/2010/main" val="3292081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ABA549-7E3F-D79B-952E-E2973E0A006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76E8028E-E458-4551-07F3-FF209788E092}"/>
              </a:ext>
            </a:extLst>
          </p:cNvPr>
          <p:cNvSpPr>
            <a:spLocks noGrp="1"/>
          </p:cNvSpPr>
          <p:nvPr>
            <p:ph type="title"/>
          </p:nvPr>
        </p:nvSpPr>
        <p:spPr>
          <a:xfrm>
            <a:off x="653934" y="777154"/>
            <a:ext cx="11190514" cy="4783818"/>
          </a:xfrm>
        </p:spPr>
        <p:txBody>
          <a:bodyPr>
            <a:normAutofit fontScale="90000"/>
          </a:bodyPr>
          <a:lstStyle/>
          <a:p>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masis MT Pro" panose="02040504050005020304" pitchFamily="18" charset="0"/>
                <a:cs typeface="Arial" panose="020B0604020202020204" pitchFamily="34" charset="0"/>
              </a:rPr>
            </a:br>
            <a:r>
              <a:rPr lang="es-CL" sz="2400" b="1" dirty="0">
                <a:solidFill>
                  <a:schemeClr val="accent1">
                    <a:lumMod val="75000"/>
                  </a:schemeClr>
                </a:solidFill>
                <a:latin typeface="Amasis MT Pro" panose="02040504050005020304" pitchFamily="18" charset="0"/>
                <a:cs typeface="Arial" panose="020B0604020202020204" pitchFamily="34" charset="0"/>
              </a:rPr>
              <a:t>Á</a:t>
            </a:r>
            <a:r>
              <a:rPr lang="es-CL" sz="3100" b="1" dirty="0">
                <a:solidFill>
                  <a:schemeClr val="accent1">
                    <a:lumMod val="75000"/>
                  </a:schemeClr>
                </a:solidFill>
                <a:latin typeface="Amasis MT Pro" panose="02040504050005020304" pitchFamily="18" charset="0"/>
                <a:cs typeface="Arial" panose="020B0604020202020204" pitchFamily="34" charset="0"/>
              </a:rPr>
              <a:t>mbito espacios de participación.</a:t>
            </a:r>
            <a:br>
              <a:rPr lang="es-CL" sz="3100" b="1" dirty="0">
                <a:solidFill>
                  <a:schemeClr val="accent1">
                    <a:lumMod val="75000"/>
                  </a:schemeClr>
                </a:solidFill>
                <a:latin typeface="Amasis MT Pro" panose="02040504050005020304" pitchFamily="18" charset="0"/>
                <a:cs typeface="Arial" panose="020B0604020202020204" pitchFamily="34" charset="0"/>
              </a:rPr>
            </a:br>
            <a:br>
              <a:rPr lang="es-CL" sz="3100" b="1" dirty="0">
                <a:solidFill>
                  <a:schemeClr val="accent1">
                    <a:lumMod val="75000"/>
                  </a:schemeClr>
                </a:solidFill>
                <a:latin typeface="Amasis MT Pro" panose="02040504050005020304" pitchFamily="18" charset="0"/>
                <a:cs typeface="Arial" panose="020B0604020202020204" pitchFamily="34" charset="0"/>
              </a:rPr>
            </a:br>
            <a:r>
              <a:rPr lang="es-CL" sz="2700" b="1" dirty="0">
                <a:solidFill>
                  <a:schemeClr val="accent1">
                    <a:lumMod val="75000"/>
                  </a:schemeClr>
                </a:solidFill>
                <a:latin typeface="Amasis MT Pro" panose="02040504050005020304" pitchFamily="18" charset="0"/>
                <a:cs typeface="Arial" panose="020B0604020202020204" pitchFamily="34" charset="0"/>
              </a:rPr>
              <a:t>Consejo de Profesores/ Consejo Escolar</a:t>
            </a:r>
            <a:br>
              <a:rPr lang="es-CL" sz="2700" b="1" dirty="0">
                <a:solidFill>
                  <a:schemeClr val="accent1">
                    <a:lumMod val="75000"/>
                  </a:schemeClr>
                </a:solidFill>
                <a:latin typeface="Arial" panose="020B0604020202020204" pitchFamily="34" charset="0"/>
                <a:cs typeface="Arial" panose="020B0604020202020204" pitchFamily="34" charset="0"/>
              </a:rPr>
            </a:br>
            <a:br>
              <a:rPr lang="es-CL" sz="2700" b="1" dirty="0">
                <a:solidFill>
                  <a:schemeClr val="accent1">
                    <a:lumMod val="75000"/>
                  </a:schemeClr>
                </a:solidFill>
                <a:latin typeface="Arial" panose="020B0604020202020204" pitchFamily="34" charset="0"/>
                <a:cs typeface="Arial" panose="020B0604020202020204" pitchFamily="34" charset="0"/>
              </a:rPr>
            </a:br>
            <a:br>
              <a:rPr lang="es-CL" sz="3100" b="1" dirty="0">
                <a:solidFill>
                  <a:schemeClr val="accent1">
                    <a:lumMod val="75000"/>
                  </a:schemeClr>
                </a:solidFill>
                <a:latin typeface="Arial" panose="020B0604020202020204" pitchFamily="34" charset="0"/>
                <a:cs typeface="Arial" panose="020B0604020202020204" pitchFamily="34" charset="0"/>
              </a:rPr>
            </a:br>
            <a:br>
              <a:rPr lang="es-CL" sz="2400" b="1" dirty="0">
                <a:solidFill>
                  <a:schemeClr val="accent1">
                    <a:lumMod val="75000"/>
                  </a:schemeClr>
                </a:solidFill>
                <a:latin typeface="Arial" panose="020B0604020202020204" pitchFamily="34" charset="0"/>
                <a:cs typeface="Arial" panose="020B0604020202020204" pitchFamily="34" charset="0"/>
              </a:rPr>
            </a:br>
            <a:br>
              <a:rPr lang="es-CL" sz="2700" b="0" i="0" u="none" strike="noStrike" baseline="0" dirty="0">
                <a:solidFill>
                  <a:schemeClr val="accent1">
                    <a:lumMod val="75000"/>
                  </a:schemeClr>
                </a:solidFill>
                <a:latin typeface="Arial" panose="020B0604020202020204" pitchFamily="34" charset="0"/>
                <a:cs typeface="Arial" panose="020B0604020202020204" pitchFamily="34" charset="0"/>
              </a:rPr>
            </a:br>
            <a:br>
              <a:rPr lang="es-CL" sz="2700" b="0" i="0" u="none" strike="noStrike" baseline="0" dirty="0">
                <a:solidFill>
                  <a:schemeClr val="tx1"/>
                </a:solidFill>
                <a:latin typeface="Arial" panose="020B0604020202020204" pitchFamily="34" charset="0"/>
                <a:cs typeface="Arial" panose="020B0604020202020204" pitchFamily="34" charset="0"/>
              </a:rPr>
            </a:br>
            <a:br>
              <a:rPr lang="es-CL" sz="3100" b="0" i="0" u="none" strike="noStrike" baseline="0" dirty="0">
                <a:solidFill>
                  <a:schemeClr val="tx1"/>
                </a:solidFill>
                <a:latin typeface="Arial" panose="020B0604020202020204" pitchFamily="34" charset="0"/>
                <a:cs typeface="Arial" panose="020B0604020202020204" pitchFamily="34" charset="0"/>
              </a:rPr>
            </a:br>
            <a:br>
              <a:rPr lang="es-CL" sz="3100" b="0" i="0" u="none" strike="noStrike" baseline="0" dirty="0">
                <a:solidFill>
                  <a:schemeClr val="tx1"/>
                </a:solidFill>
                <a:latin typeface="Arial" panose="020B0604020202020204" pitchFamily="34" charset="0"/>
                <a:cs typeface="Arial" panose="020B0604020202020204" pitchFamily="34" charset="0"/>
              </a:rPr>
            </a:br>
            <a:br>
              <a:rPr lang="es-CL" sz="3100" b="0" i="0" u="none" strike="noStrike" baseline="0" dirty="0">
                <a:solidFill>
                  <a:schemeClr val="tx1"/>
                </a:solidFill>
                <a:latin typeface="Arial" panose="020B0604020202020204" pitchFamily="34" charset="0"/>
                <a:cs typeface="Arial" panose="020B0604020202020204" pitchFamily="34" charset="0"/>
              </a:rPr>
            </a:br>
            <a:br>
              <a:rPr lang="es-CL" sz="3100" b="0" i="0" u="none" strike="noStrike" baseline="0" dirty="0">
                <a:solidFill>
                  <a:schemeClr val="tx1"/>
                </a:solidFill>
                <a:latin typeface="Arial" panose="020B0604020202020204" pitchFamily="34" charset="0"/>
                <a:cs typeface="Arial" panose="020B0604020202020204" pitchFamily="34" charset="0"/>
              </a:rPr>
            </a:br>
            <a:br>
              <a:rPr lang="es-CL" sz="3100" b="0" i="0" u="none" strike="noStrike" baseline="0" dirty="0">
                <a:solidFill>
                  <a:schemeClr val="tx1"/>
                </a:solidFill>
                <a:latin typeface="Arial" panose="020B0604020202020204" pitchFamily="34" charset="0"/>
                <a:cs typeface="Arial" panose="020B0604020202020204" pitchFamily="34" charset="0"/>
              </a:rPr>
            </a:br>
            <a:br>
              <a:rPr lang="es-CL" sz="2400" b="0" i="0" u="none" strike="noStrike" baseline="0" dirty="0">
                <a:solidFill>
                  <a:schemeClr val="tx1"/>
                </a:solidFill>
                <a:latin typeface="Arial" panose="020B0604020202020204" pitchFamily="34" charset="0"/>
                <a:cs typeface="Arial" panose="020B0604020202020204" pitchFamily="34" charset="0"/>
              </a:rPr>
            </a:br>
            <a:br>
              <a:rPr lang="es-CL" sz="2400" b="0" i="0" u="none" strike="noStrike" baseline="0" dirty="0">
                <a:solidFill>
                  <a:schemeClr val="tx1"/>
                </a:solidFill>
                <a:latin typeface="Arial" panose="020B0604020202020204" pitchFamily="34" charset="0"/>
                <a:cs typeface="Arial" panose="020B0604020202020204" pitchFamily="34" charset="0"/>
              </a:rPr>
            </a:br>
            <a:br>
              <a:rPr lang="es-CL" sz="2400" b="0" i="0" u="none" strike="noStrike" baseline="0" dirty="0">
                <a:solidFill>
                  <a:schemeClr val="tx1"/>
                </a:solidFill>
                <a:latin typeface="Arial" panose="020B0604020202020204" pitchFamily="34" charset="0"/>
                <a:cs typeface="Arial" panose="020B0604020202020204" pitchFamily="34" charset="0"/>
              </a:rPr>
            </a:br>
            <a:br>
              <a:rPr lang="es-CL" sz="2400" b="0" i="0" u="none" strike="noStrike" baseline="0" dirty="0">
                <a:solidFill>
                  <a:schemeClr val="tx1"/>
                </a:solidFill>
                <a:latin typeface="Arial" panose="020B0604020202020204" pitchFamily="34" charset="0"/>
                <a:cs typeface="Arial" panose="020B0604020202020204" pitchFamily="34" charset="0"/>
              </a:rPr>
            </a:br>
            <a:endParaRPr lang="es-CL" sz="2400" dirty="0">
              <a:solidFill>
                <a:schemeClr val="tx1"/>
              </a:solidFill>
              <a:latin typeface="Arial" panose="020B0604020202020204" pitchFamily="34" charset="0"/>
              <a:cs typeface="Arial" panose="020B0604020202020204" pitchFamily="34" charset="0"/>
            </a:endParaRPr>
          </a:p>
        </p:txBody>
      </p:sp>
      <p:pic>
        <p:nvPicPr>
          <p:cNvPr id="3" name="Google Shape;369;p17">
            <a:extLst>
              <a:ext uri="{FF2B5EF4-FFF2-40B4-BE49-F238E27FC236}">
                <a16:creationId xmlns:a16="http://schemas.microsoft.com/office/drawing/2014/main" id="{3BD6C9D7-F3DA-B79B-CF7F-89D6797E5270}"/>
              </a:ext>
            </a:extLst>
          </p:cNvPr>
          <p:cNvPicPr preferRelativeResize="0"/>
          <p:nvPr/>
        </p:nvPicPr>
        <p:blipFill rotWithShape="1">
          <a:blip r:embed="rId2">
            <a:alphaModFix/>
          </a:blip>
          <a:srcRect r="452" b="52525"/>
          <a:stretch/>
        </p:blipFill>
        <p:spPr>
          <a:xfrm>
            <a:off x="8382417" y="5323749"/>
            <a:ext cx="3155649" cy="1350118"/>
          </a:xfrm>
          <a:prstGeom prst="rect">
            <a:avLst/>
          </a:prstGeom>
          <a:noFill/>
          <a:ln>
            <a:noFill/>
          </a:ln>
        </p:spPr>
      </p:pic>
    </p:spTree>
    <p:extLst>
      <p:ext uri="{BB962C8B-B14F-4D97-AF65-F5344CB8AC3E}">
        <p14:creationId xmlns:p14="http://schemas.microsoft.com/office/powerpoint/2010/main" val="41433418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FD2FA2-C6D1-53EF-F32D-D94126C417DF}"/>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00EEC769-C912-9570-BDCE-EF32D7ED9D84}"/>
              </a:ext>
            </a:extLst>
          </p:cNvPr>
          <p:cNvSpPr>
            <a:spLocks noGrp="1"/>
          </p:cNvSpPr>
          <p:nvPr>
            <p:ph type="title"/>
          </p:nvPr>
        </p:nvSpPr>
        <p:spPr>
          <a:xfrm>
            <a:off x="653934" y="777154"/>
            <a:ext cx="11190514" cy="4783818"/>
          </a:xfrm>
        </p:spPr>
        <p:txBody>
          <a:bodyPr>
            <a:normAutofit fontScale="90000"/>
          </a:bodyPr>
          <a:lstStyle/>
          <a:p>
            <a:pPr>
              <a:buNone/>
            </a:pP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r>
              <a:rPr lang="es-CL" sz="1800" b="1" dirty="0">
                <a:solidFill>
                  <a:schemeClr val="accent1">
                    <a:lumMod val="75000"/>
                  </a:schemeClr>
                </a:solidFill>
                <a:effectLst/>
                <a:latin typeface="Amasis MT Pro" panose="02040504050005020304" pitchFamily="18" charset="0"/>
                <a:ea typeface="Times New Roman" panose="02020603050405020304" pitchFamily="18" charset="0"/>
              </a:rPr>
              <a:t>Sugerencias de preguntas de reflexión sobre trayectorias educativas diversas </a:t>
            </a:r>
            <a:br>
              <a:rPr lang="es-CL" sz="1800" b="1" dirty="0">
                <a:solidFill>
                  <a:schemeClr val="accent1">
                    <a:lumMod val="75000"/>
                  </a:schemeClr>
                </a:solidFill>
                <a:effectLst/>
                <a:latin typeface="Amasis MT Pro" panose="02040504050005020304" pitchFamily="18" charset="0"/>
                <a:ea typeface="Times New Roman" panose="02020603050405020304" pitchFamily="18" charset="0"/>
              </a:rPr>
            </a:br>
            <a:br>
              <a:rPr lang="es-CL" sz="1800" dirty="0">
                <a:solidFill>
                  <a:schemeClr val="accent1">
                    <a:lumMod val="75000"/>
                  </a:schemeClr>
                </a:solidFill>
                <a:effectLst/>
                <a:latin typeface="Amasis MT Pro" panose="02040504050005020304" pitchFamily="18" charset="0"/>
                <a:ea typeface="Times New Roman" panose="02020603050405020304" pitchFamily="18" charset="0"/>
              </a:rPr>
            </a:br>
            <a:r>
              <a:rPr lang="es-CL" sz="1800" dirty="0">
                <a:solidFill>
                  <a:schemeClr val="accent1">
                    <a:lumMod val="75000"/>
                  </a:schemeClr>
                </a:solidFill>
                <a:effectLst/>
                <a:latin typeface="Amasis MT Pro" panose="02040504050005020304" pitchFamily="18" charset="0"/>
                <a:ea typeface="Times New Roman" panose="02020603050405020304" pitchFamily="18" charset="0"/>
              </a:rPr>
              <a:t>El desarrollo de una comunidad educativa intercultural resguarda</a:t>
            </a:r>
            <a:r>
              <a:rPr lang="es-419" sz="1800" dirty="0">
                <a:solidFill>
                  <a:schemeClr val="accent1">
                    <a:lumMod val="75000"/>
                  </a:schemeClr>
                </a:solidFill>
                <a:effectLst/>
                <a:latin typeface="Amasis MT Pro" panose="02040504050005020304" pitchFamily="18" charset="0"/>
                <a:ea typeface="Times New Roman" panose="02020603050405020304" pitchFamily="18" charset="0"/>
              </a:rPr>
              <a:t> una trayectoria educativa pertinente a las características del estudiantado y sus familias, generando sentido de pertenencia hacia un proyecto común que los identifica y convoca a aportar y mantenerse en el establecimiento educativo. </a:t>
            </a:r>
            <a:br>
              <a:rPr lang="es-CL" sz="1800" dirty="0">
                <a:solidFill>
                  <a:schemeClr val="accent1">
                    <a:lumMod val="75000"/>
                  </a:schemeClr>
                </a:solidFill>
                <a:effectLst/>
                <a:latin typeface="Amasis MT Pro" panose="02040504050005020304" pitchFamily="18" charset="0"/>
                <a:ea typeface="Times New Roman" panose="02020603050405020304" pitchFamily="18" charset="0"/>
              </a:rPr>
            </a:br>
            <a:r>
              <a:rPr lang="es-419" sz="1800" dirty="0">
                <a:solidFill>
                  <a:schemeClr val="accent1">
                    <a:lumMod val="75000"/>
                  </a:schemeClr>
                </a:solidFill>
                <a:effectLst/>
                <a:latin typeface="Amasis MT Pro" panose="02040504050005020304" pitchFamily="18" charset="0"/>
                <a:ea typeface="Times New Roman" panose="02020603050405020304" pitchFamily="18" charset="0"/>
              </a:rPr>
              <a:t> </a:t>
            </a:r>
            <a:br>
              <a:rPr lang="es-CL" sz="1800" dirty="0">
                <a:solidFill>
                  <a:schemeClr val="accent1">
                    <a:lumMod val="75000"/>
                  </a:schemeClr>
                </a:solidFill>
                <a:effectLst/>
                <a:latin typeface="Amasis MT Pro" panose="02040504050005020304" pitchFamily="18" charset="0"/>
                <a:ea typeface="Times New Roman" panose="02020603050405020304" pitchFamily="18" charset="0"/>
              </a:rPr>
            </a:br>
            <a:r>
              <a:rPr lang="es-CL" sz="1800" dirty="0">
                <a:solidFill>
                  <a:schemeClr val="accent1">
                    <a:lumMod val="75000"/>
                  </a:schemeClr>
                </a:solidFill>
                <a:effectLst/>
                <a:latin typeface="Amasis MT Pro" panose="02040504050005020304" pitchFamily="18" charset="0"/>
                <a:ea typeface="Times New Roman" panose="02020603050405020304" pitchFamily="18" charset="0"/>
              </a:rPr>
              <a:t>¿En qué medida aseguramos y resguardamos el cumplimiento normativo y legal para que todas y todos los niños, niñas y jóvenes pertenecientes a los pueblos originarios o de otros países y culturas tengan acceso y permanezcan en el establecimiento educativo?</a:t>
            </a:r>
            <a:br>
              <a:rPr lang="es-CL" sz="1800" dirty="0">
                <a:solidFill>
                  <a:schemeClr val="accent1">
                    <a:lumMod val="75000"/>
                  </a:schemeClr>
                </a:solidFill>
                <a:effectLst/>
                <a:latin typeface="Amasis MT Pro" panose="02040504050005020304" pitchFamily="18" charset="0"/>
                <a:ea typeface="Times New Roman" panose="02020603050405020304" pitchFamily="18" charset="0"/>
              </a:rPr>
            </a:br>
            <a:br>
              <a:rPr lang="es-CL" sz="1800" dirty="0">
                <a:solidFill>
                  <a:schemeClr val="accent1">
                    <a:lumMod val="75000"/>
                  </a:schemeClr>
                </a:solidFill>
                <a:effectLst/>
                <a:latin typeface="Amasis MT Pro" panose="02040504050005020304" pitchFamily="18" charset="0"/>
                <a:ea typeface="Times New Roman" panose="02020603050405020304" pitchFamily="18" charset="0"/>
              </a:rPr>
            </a:br>
            <a:r>
              <a:rPr lang="es-CL" sz="1800" dirty="0">
                <a:solidFill>
                  <a:schemeClr val="accent1">
                    <a:lumMod val="75000"/>
                  </a:schemeClr>
                </a:solidFill>
                <a:effectLst/>
                <a:latin typeface="Amasis MT Pro" panose="02040504050005020304" pitchFamily="18" charset="0"/>
                <a:ea typeface="Times New Roman" panose="02020603050405020304" pitchFamily="18" charset="0"/>
              </a:rPr>
              <a:t>¿De qué manera identificamos barreras de aprendizaje y de participación de los y las estudiantes indígenas, extranjeros o de otras culturas?</a:t>
            </a:r>
            <a:br>
              <a:rPr lang="es-CL" sz="1800" dirty="0">
                <a:solidFill>
                  <a:schemeClr val="accent1">
                    <a:lumMod val="75000"/>
                  </a:schemeClr>
                </a:solidFill>
                <a:effectLst/>
                <a:latin typeface="Amasis MT Pro" panose="02040504050005020304" pitchFamily="18" charset="0"/>
                <a:ea typeface="Times New Roman" panose="02020603050405020304" pitchFamily="18" charset="0"/>
              </a:rPr>
            </a:br>
            <a:br>
              <a:rPr lang="es-CL" sz="1800" dirty="0">
                <a:solidFill>
                  <a:schemeClr val="accent1">
                    <a:lumMod val="75000"/>
                  </a:schemeClr>
                </a:solidFill>
                <a:effectLst/>
                <a:latin typeface="Amasis MT Pro" panose="02040504050005020304" pitchFamily="18" charset="0"/>
                <a:ea typeface="Times New Roman" panose="02020603050405020304" pitchFamily="18" charset="0"/>
              </a:rPr>
            </a:br>
            <a:r>
              <a:rPr lang="es-CL" sz="1800" dirty="0">
                <a:solidFill>
                  <a:schemeClr val="accent1">
                    <a:lumMod val="75000"/>
                  </a:schemeClr>
                </a:solidFill>
                <a:effectLst/>
                <a:latin typeface="Amasis MT Pro" panose="02040504050005020304" pitchFamily="18" charset="0"/>
                <a:ea typeface="Times New Roman" panose="02020603050405020304" pitchFamily="18" charset="0"/>
              </a:rPr>
              <a:t>¿De qué manera realizamos experiencias de aprendizaje que permiten el trabajo colaborativo entre estudiantes, conectar con conocimientos previos y aprender a través de actividades cotidianas y significativas que les permitan desarrollar habilidades para la vida?</a:t>
            </a:r>
            <a:br>
              <a:rPr lang="es-CL" sz="1800" dirty="0">
                <a:solidFill>
                  <a:schemeClr val="accent1">
                    <a:lumMod val="75000"/>
                  </a:schemeClr>
                </a:solidFill>
                <a:effectLst/>
                <a:latin typeface="Amasis MT Pro" panose="02040504050005020304" pitchFamily="18" charset="0"/>
                <a:ea typeface="Times New Roman" panose="02020603050405020304" pitchFamily="18" charset="0"/>
              </a:rPr>
            </a:br>
            <a:br>
              <a:rPr lang="es-CL" sz="1800" dirty="0">
                <a:solidFill>
                  <a:schemeClr val="accent1">
                    <a:lumMod val="75000"/>
                  </a:schemeClr>
                </a:solidFill>
                <a:effectLst/>
                <a:latin typeface="Amasis MT Pro" panose="02040504050005020304" pitchFamily="18" charset="0"/>
                <a:ea typeface="Times New Roman" panose="02020603050405020304" pitchFamily="18" charset="0"/>
              </a:rPr>
            </a:br>
            <a:r>
              <a:rPr lang="es-CL" sz="1800" dirty="0">
                <a:solidFill>
                  <a:schemeClr val="accent1">
                    <a:lumMod val="75000"/>
                  </a:schemeClr>
                </a:solidFill>
                <a:effectLst/>
                <a:latin typeface="Amasis MT Pro" panose="02040504050005020304" pitchFamily="18" charset="0"/>
                <a:ea typeface="Times New Roman" panose="02020603050405020304" pitchFamily="18" charset="0"/>
              </a:rPr>
              <a:t>¿El proyecto educativo del establecimiento da cuenta de las expectativas de las familias y de los/as estudiantes? ¿los estudiantes y familias tienen sentido de pertenencia hacia el establecimiento?</a:t>
            </a:r>
            <a:br>
              <a:rPr lang="es-CL" sz="1800" dirty="0">
                <a:solidFill>
                  <a:schemeClr val="accent1">
                    <a:lumMod val="75000"/>
                  </a:schemeClr>
                </a:solidFill>
                <a:effectLst/>
                <a:latin typeface="Amasis MT Pro" panose="02040504050005020304" pitchFamily="18" charset="0"/>
                <a:ea typeface="Times New Roman" panose="02020603050405020304" pitchFamily="18" charset="0"/>
              </a:rPr>
            </a:br>
            <a:br>
              <a:rPr lang="es-CL" sz="2400" b="1" dirty="0">
                <a:solidFill>
                  <a:schemeClr val="tx1"/>
                </a:solidFill>
                <a:latin typeface="Amasis MT Pro" panose="02040504050005020304" pitchFamily="18"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700" b="0" i="0" u="none" strike="noStrike" baseline="0" dirty="0">
                <a:solidFill>
                  <a:schemeClr val="tx1"/>
                </a:solidFill>
                <a:latin typeface="Arial" panose="020B0604020202020204" pitchFamily="34" charset="0"/>
                <a:cs typeface="Arial" panose="020B0604020202020204" pitchFamily="34" charset="0"/>
              </a:rPr>
            </a:br>
            <a:br>
              <a:rPr lang="es-CL" sz="3100" b="0" i="0" u="none" strike="noStrike" baseline="0" dirty="0">
                <a:solidFill>
                  <a:schemeClr val="tx1"/>
                </a:solidFill>
                <a:latin typeface="Arial" panose="020B0604020202020204" pitchFamily="34" charset="0"/>
                <a:cs typeface="Arial" panose="020B0604020202020204" pitchFamily="34" charset="0"/>
              </a:rPr>
            </a:br>
            <a:br>
              <a:rPr lang="es-CL" sz="3100" b="0" i="0" u="none" strike="noStrike" baseline="0" dirty="0">
                <a:solidFill>
                  <a:schemeClr val="tx1"/>
                </a:solidFill>
                <a:latin typeface="Arial" panose="020B0604020202020204" pitchFamily="34" charset="0"/>
                <a:cs typeface="Arial" panose="020B0604020202020204" pitchFamily="34" charset="0"/>
              </a:rPr>
            </a:br>
            <a:br>
              <a:rPr lang="es-CL" sz="3100" b="0" i="0" u="none" strike="noStrike" baseline="0" dirty="0">
                <a:solidFill>
                  <a:schemeClr val="tx1"/>
                </a:solidFill>
                <a:latin typeface="Arial" panose="020B0604020202020204" pitchFamily="34" charset="0"/>
                <a:cs typeface="Arial" panose="020B0604020202020204" pitchFamily="34" charset="0"/>
              </a:rPr>
            </a:br>
            <a:br>
              <a:rPr lang="es-CL" sz="3100" b="0" i="0" u="none" strike="noStrike" baseline="0" dirty="0">
                <a:solidFill>
                  <a:schemeClr val="tx1"/>
                </a:solidFill>
                <a:latin typeface="Arial" panose="020B0604020202020204" pitchFamily="34" charset="0"/>
                <a:cs typeface="Arial" panose="020B0604020202020204" pitchFamily="34" charset="0"/>
              </a:rPr>
            </a:br>
            <a:br>
              <a:rPr lang="es-CL" sz="3100" b="0" i="0" u="none" strike="noStrike" baseline="0" dirty="0">
                <a:solidFill>
                  <a:schemeClr val="tx1"/>
                </a:solidFill>
                <a:latin typeface="Arial" panose="020B0604020202020204" pitchFamily="34" charset="0"/>
                <a:cs typeface="Arial" panose="020B0604020202020204" pitchFamily="34" charset="0"/>
              </a:rPr>
            </a:br>
            <a:br>
              <a:rPr lang="es-CL" sz="2400" b="0" i="0" u="none" strike="noStrike" baseline="0" dirty="0">
                <a:solidFill>
                  <a:schemeClr val="tx1"/>
                </a:solidFill>
                <a:latin typeface="Arial" panose="020B0604020202020204" pitchFamily="34" charset="0"/>
                <a:cs typeface="Arial" panose="020B0604020202020204" pitchFamily="34" charset="0"/>
              </a:rPr>
            </a:br>
            <a:br>
              <a:rPr lang="es-CL" sz="2400" b="0" i="0" u="none" strike="noStrike" baseline="0" dirty="0">
                <a:solidFill>
                  <a:schemeClr val="tx1"/>
                </a:solidFill>
                <a:latin typeface="Arial" panose="020B0604020202020204" pitchFamily="34" charset="0"/>
                <a:cs typeface="Arial" panose="020B0604020202020204" pitchFamily="34" charset="0"/>
              </a:rPr>
            </a:br>
            <a:br>
              <a:rPr lang="es-CL" sz="2400" b="0" i="0" u="none" strike="noStrike" baseline="0" dirty="0">
                <a:solidFill>
                  <a:schemeClr val="tx1"/>
                </a:solidFill>
                <a:latin typeface="Arial" panose="020B0604020202020204" pitchFamily="34" charset="0"/>
                <a:cs typeface="Arial" panose="020B0604020202020204" pitchFamily="34" charset="0"/>
              </a:rPr>
            </a:br>
            <a:br>
              <a:rPr lang="es-CL" sz="2400" b="0" i="0" u="none" strike="noStrike" baseline="0" dirty="0">
                <a:solidFill>
                  <a:schemeClr val="tx1"/>
                </a:solidFill>
                <a:latin typeface="Arial" panose="020B0604020202020204" pitchFamily="34" charset="0"/>
                <a:cs typeface="Arial" panose="020B0604020202020204" pitchFamily="34" charset="0"/>
              </a:rPr>
            </a:br>
            <a:endParaRPr lang="es-CL" sz="2400" dirty="0">
              <a:solidFill>
                <a:schemeClr val="tx1"/>
              </a:solidFill>
              <a:latin typeface="Arial" panose="020B0604020202020204" pitchFamily="34" charset="0"/>
              <a:cs typeface="Arial" panose="020B0604020202020204" pitchFamily="34" charset="0"/>
            </a:endParaRPr>
          </a:p>
        </p:txBody>
      </p:sp>
      <p:pic>
        <p:nvPicPr>
          <p:cNvPr id="3" name="Google Shape;369;p17">
            <a:extLst>
              <a:ext uri="{FF2B5EF4-FFF2-40B4-BE49-F238E27FC236}">
                <a16:creationId xmlns:a16="http://schemas.microsoft.com/office/drawing/2014/main" id="{9D5800EA-0CA0-D9B9-B4E0-E310175C2A13}"/>
              </a:ext>
            </a:extLst>
          </p:cNvPr>
          <p:cNvPicPr preferRelativeResize="0"/>
          <p:nvPr/>
        </p:nvPicPr>
        <p:blipFill rotWithShape="1">
          <a:blip r:embed="rId2">
            <a:alphaModFix/>
          </a:blip>
          <a:srcRect r="452" b="52525"/>
          <a:stretch/>
        </p:blipFill>
        <p:spPr>
          <a:xfrm>
            <a:off x="8382417" y="5323749"/>
            <a:ext cx="3155649" cy="1350118"/>
          </a:xfrm>
          <a:prstGeom prst="rect">
            <a:avLst/>
          </a:prstGeom>
          <a:noFill/>
          <a:ln>
            <a:noFill/>
          </a:ln>
        </p:spPr>
      </p:pic>
    </p:spTree>
    <p:extLst>
      <p:ext uri="{BB962C8B-B14F-4D97-AF65-F5344CB8AC3E}">
        <p14:creationId xmlns:p14="http://schemas.microsoft.com/office/powerpoint/2010/main" val="437972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12" name="Google Shape;98;p1">
            <a:extLst>
              <a:ext uri="{FF2B5EF4-FFF2-40B4-BE49-F238E27FC236}">
                <a16:creationId xmlns:a16="http://schemas.microsoft.com/office/drawing/2014/main" id="{BC10B56F-B0EB-940A-35C2-67C74E1F847A}"/>
              </a:ext>
            </a:extLst>
          </p:cNvPr>
          <p:cNvSpPr txBox="1"/>
          <p:nvPr/>
        </p:nvSpPr>
        <p:spPr>
          <a:xfrm>
            <a:off x="2512786" y="458781"/>
            <a:ext cx="8024499" cy="615553"/>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srgbClr val="FFFFFF"/>
                </a:solidFill>
                <a:effectLst/>
                <a:uLnTx/>
                <a:uFillTx/>
                <a:latin typeface="Arial" panose="020B0604020202020204" pitchFamily="34" charset="0"/>
                <a:ea typeface="+mn-lt"/>
                <a:cs typeface="Arial" panose="020B0604020202020204" pitchFamily="34" charset="0"/>
                <a:sym typeface="Arial"/>
              </a:rPr>
              <a:t>Contenido del set “ construyendo comunidad educativa intercultural </a:t>
            </a:r>
          </a:p>
        </p:txBody>
      </p:sp>
      <p:pic>
        <p:nvPicPr>
          <p:cNvPr id="4" name="Imagen 3" descr="Código QR&#10;&#10;Descripción generada automáticamente">
            <a:extLst>
              <a:ext uri="{FF2B5EF4-FFF2-40B4-BE49-F238E27FC236}">
                <a16:creationId xmlns:a16="http://schemas.microsoft.com/office/drawing/2014/main" id="{9E7D893E-65F4-15C8-656B-1CA1BED52089}"/>
              </a:ext>
            </a:extLst>
          </p:cNvPr>
          <p:cNvPicPr>
            <a:picLocks noChangeAspect="1"/>
          </p:cNvPicPr>
          <p:nvPr/>
        </p:nvPicPr>
        <p:blipFill>
          <a:blip r:embed="rId3"/>
          <a:stretch>
            <a:fillRect/>
          </a:stretch>
        </p:blipFill>
        <p:spPr>
          <a:xfrm>
            <a:off x="1" y="0"/>
            <a:ext cx="12192000" cy="6858000"/>
          </a:xfrm>
          <a:prstGeom prst="rect">
            <a:avLst/>
          </a:prstGeom>
        </p:spPr>
      </p:pic>
    </p:spTree>
    <p:extLst>
      <p:ext uri="{BB962C8B-B14F-4D97-AF65-F5344CB8AC3E}">
        <p14:creationId xmlns:p14="http://schemas.microsoft.com/office/powerpoint/2010/main" val="1636016915"/>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2A9298-6C07-0EFC-C827-174210812F9A}"/>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EF373A56-AE92-4A63-6623-90312DB5ABD9}"/>
              </a:ext>
            </a:extLst>
          </p:cNvPr>
          <p:cNvSpPr>
            <a:spLocks noGrp="1"/>
          </p:cNvSpPr>
          <p:nvPr>
            <p:ph type="title"/>
          </p:nvPr>
        </p:nvSpPr>
        <p:spPr>
          <a:xfrm>
            <a:off x="653934" y="777154"/>
            <a:ext cx="11190514" cy="4783818"/>
          </a:xfrm>
        </p:spPr>
        <p:txBody>
          <a:bodyPr>
            <a:normAutofit fontScale="90000"/>
          </a:bodyPr>
          <a:lstStyle/>
          <a:p>
            <a:pPr>
              <a:buNone/>
            </a:pP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r>
              <a:rPr lang="es-CL" sz="1800" b="1" dirty="0">
                <a:solidFill>
                  <a:schemeClr val="accent1">
                    <a:lumMod val="75000"/>
                  </a:schemeClr>
                </a:solidFill>
                <a:effectLst/>
                <a:latin typeface="Aptos" panose="020B0004020202020204" pitchFamily="34" charset="0"/>
                <a:ea typeface="Times New Roman" panose="02020603050405020304" pitchFamily="18" charset="0"/>
              </a:rPr>
              <a:t>Sugerencias de preguntas de reflexión respecto del </a:t>
            </a:r>
            <a:r>
              <a:rPr lang="es-CL" sz="1800" b="1" dirty="0">
                <a:solidFill>
                  <a:schemeClr val="accent1">
                    <a:lumMod val="75000"/>
                  </a:schemeClr>
                </a:solidFill>
                <a:effectLst/>
                <a:latin typeface="Aptos" panose="020B0004020202020204" pitchFamily="34" charset="0"/>
                <a:ea typeface="Times New Roman" panose="02020603050405020304" pitchFamily="18" charset="0"/>
                <a:cs typeface="MuseoSans-900"/>
              </a:rPr>
              <a:t>fortalecimiento y activación de aprendizajes</a:t>
            </a:r>
            <a:br>
              <a:rPr lang="es-CL" sz="1800" b="1" dirty="0">
                <a:solidFill>
                  <a:schemeClr val="accent1">
                    <a:lumMod val="75000"/>
                  </a:schemeClr>
                </a:solidFill>
                <a:effectLst/>
                <a:latin typeface="Aptos" panose="020B0004020202020204" pitchFamily="34" charset="0"/>
                <a:ea typeface="Times New Roman" panose="02020603050405020304" pitchFamily="18" charset="0"/>
                <a:cs typeface="MuseoSans-900"/>
              </a:rPr>
            </a:br>
            <a:br>
              <a:rPr lang="es-CL" sz="1800" dirty="0">
                <a:solidFill>
                  <a:schemeClr val="accent1">
                    <a:lumMod val="75000"/>
                  </a:schemeClr>
                </a:solidFill>
                <a:effectLst/>
                <a:latin typeface="Times New Roman" panose="02020603050405020304" pitchFamily="18" charset="0"/>
                <a:ea typeface="Times New Roman" panose="02020603050405020304" pitchFamily="18" charset="0"/>
              </a:rPr>
            </a:br>
            <a:r>
              <a:rPr lang="es-ES" sz="1800" dirty="0">
                <a:solidFill>
                  <a:schemeClr val="accent1">
                    <a:lumMod val="75000"/>
                  </a:schemeClr>
                </a:solidFill>
                <a:effectLst/>
                <a:latin typeface="Aptos" panose="020B0004020202020204" pitchFamily="34" charset="0"/>
                <a:ea typeface="Times New Roman" panose="02020603050405020304" pitchFamily="18" charset="0"/>
              </a:rPr>
              <a:t>La educación intercultural  </a:t>
            </a:r>
            <a:r>
              <a:rPr lang="es-CL" sz="1800" dirty="0">
                <a:solidFill>
                  <a:schemeClr val="accent1">
                    <a:lumMod val="75000"/>
                  </a:schemeClr>
                </a:solidFill>
                <a:effectLst/>
                <a:latin typeface="Aptos" panose="020B0004020202020204" pitchFamily="34" charset="0"/>
                <a:ea typeface="Times New Roman" panose="02020603050405020304" pitchFamily="18" charset="0"/>
              </a:rPr>
              <a:t>propicia que los y las docentes y educadores tradicionales cuestionen sus propias visiones y reflexionen sobre su propia práctica pedagógica, que los lleve a diseñar, planificar y organizar las clases de manera tal que promueva en todos los y las estudiantes un rol activo, formulando preguntas, construyendo posturas y tomando decisiones, problematizando las desigualdades socioculturales, las jerarquías y arbitrariedades de la construcción del conocimiento y desarrollando un rol propositivo y activo mediante el diálogo intercultural.</a:t>
            </a:r>
            <a:br>
              <a:rPr lang="es-CL" sz="1800" dirty="0">
                <a:solidFill>
                  <a:schemeClr val="accent1">
                    <a:lumMod val="75000"/>
                  </a:schemeClr>
                </a:solidFill>
                <a:effectLst/>
                <a:latin typeface="Times New Roman" panose="02020603050405020304" pitchFamily="18" charset="0"/>
                <a:ea typeface="Times New Roman" panose="02020603050405020304" pitchFamily="18" charset="0"/>
              </a:rPr>
            </a:br>
            <a:r>
              <a:rPr lang="es-CL" sz="1800" dirty="0">
                <a:solidFill>
                  <a:schemeClr val="accent1">
                    <a:lumMod val="75000"/>
                  </a:schemeClr>
                </a:solidFill>
                <a:effectLst/>
                <a:latin typeface="Aptos" panose="020B0004020202020204" pitchFamily="34" charset="0"/>
                <a:ea typeface="Times New Roman" panose="02020603050405020304" pitchFamily="18" charset="0"/>
              </a:rPr>
              <a:t> </a:t>
            </a:r>
            <a:br>
              <a:rPr lang="es-CL" sz="1800" dirty="0">
                <a:solidFill>
                  <a:schemeClr val="accent1">
                    <a:lumMod val="75000"/>
                  </a:schemeClr>
                </a:solidFill>
                <a:effectLst/>
                <a:latin typeface="Times New Roman" panose="02020603050405020304" pitchFamily="18" charset="0"/>
                <a:ea typeface="Times New Roman" panose="02020603050405020304" pitchFamily="18" charset="0"/>
              </a:rPr>
            </a:br>
            <a:r>
              <a:rPr lang="es-CL" sz="1800" dirty="0">
                <a:solidFill>
                  <a:schemeClr val="accent1">
                    <a:lumMod val="75000"/>
                  </a:schemeClr>
                </a:solidFill>
                <a:effectLst/>
                <a:latin typeface="Aptos" panose="020B0004020202020204" pitchFamily="34" charset="0"/>
                <a:ea typeface="Times New Roman" panose="02020603050405020304" pitchFamily="18" charset="0"/>
              </a:rPr>
              <a:t>¿</a:t>
            </a:r>
            <a:r>
              <a:rPr lang="es-CL" sz="1800" dirty="0">
                <a:solidFill>
                  <a:schemeClr val="accent1">
                    <a:lumMod val="75000"/>
                  </a:schemeClr>
                </a:solidFill>
                <a:effectLst/>
                <a:latin typeface="Aptos" panose="020B0004020202020204" pitchFamily="34" charset="0"/>
                <a:ea typeface="gobCL"/>
                <a:cs typeface="gobCL"/>
              </a:rPr>
              <a:t>Incorpora en la planificación y evaluación de la enseñanza, secuencias y sesiones que contemplan el entorno sociocultural y comunitario como una fuente permanente de aprendizaje y de conocimiento?</a:t>
            </a:r>
            <a:br>
              <a:rPr lang="es-CL" sz="1800" dirty="0">
                <a:solidFill>
                  <a:schemeClr val="accent1">
                    <a:lumMod val="75000"/>
                  </a:schemeClr>
                </a:solidFill>
                <a:effectLst/>
                <a:latin typeface="Aptos" panose="020B0004020202020204" pitchFamily="34" charset="0"/>
                <a:ea typeface="gobCL"/>
                <a:cs typeface="gobCL"/>
              </a:rPr>
            </a:br>
            <a:br>
              <a:rPr lang="es-CL" sz="1800" dirty="0">
                <a:solidFill>
                  <a:schemeClr val="accent1">
                    <a:lumMod val="75000"/>
                  </a:schemeClr>
                </a:solidFill>
                <a:effectLst/>
                <a:latin typeface="Times New Roman" panose="02020603050405020304" pitchFamily="18" charset="0"/>
                <a:ea typeface="Times New Roman" panose="02020603050405020304" pitchFamily="18" charset="0"/>
              </a:rPr>
            </a:br>
            <a:r>
              <a:rPr lang="es-CL" sz="1800" dirty="0">
                <a:solidFill>
                  <a:schemeClr val="accent1">
                    <a:lumMod val="75000"/>
                  </a:schemeClr>
                </a:solidFill>
                <a:effectLst/>
                <a:latin typeface="Aptos" panose="020B0004020202020204" pitchFamily="34" charset="0"/>
                <a:ea typeface="gobCL"/>
                <a:cs typeface="gobCL"/>
              </a:rPr>
              <a:t>¿Aprovecha los conocimientos previos, los conflictos culturales, los estereotipos, prejuicios y creencias de las y los estudiantes para propiciar el diálogo entre las diversas culturas que conviven en la clase, favoreciendo el entendimiento entre ellas y la adquisición e intercambio de conocimientos?</a:t>
            </a:r>
            <a:br>
              <a:rPr lang="es-CL" sz="1800" dirty="0">
                <a:solidFill>
                  <a:schemeClr val="accent1">
                    <a:lumMod val="75000"/>
                  </a:schemeClr>
                </a:solidFill>
                <a:effectLst/>
                <a:latin typeface="Aptos" panose="020B0004020202020204" pitchFamily="34" charset="0"/>
                <a:ea typeface="gobCL"/>
                <a:cs typeface="gobCL"/>
              </a:rPr>
            </a:br>
            <a:br>
              <a:rPr lang="es-CL" sz="1800" dirty="0">
                <a:solidFill>
                  <a:schemeClr val="accent1">
                    <a:lumMod val="75000"/>
                  </a:schemeClr>
                </a:solidFill>
                <a:effectLst/>
                <a:latin typeface="Times New Roman" panose="02020603050405020304" pitchFamily="18" charset="0"/>
                <a:ea typeface="Times New Roman" panose="02020603050405020304" pitchFamily="18" charset="0"/>
              </a:rPr>
            </a:br>
            <a:r>
              <a:rPr lang="es-CL" sz="1800" dirty="0">
                <a:solidFill>
                  <a:schemeClr val="accent1">
                    <a:lumMod val="75000"/>
                  </a:schemeClr>
                </a:solidFill>
                <a:effectLst/>
                <a:latin typeface="Aptos" panose="020B0004020202020204" pitchFamily="34" charset="0"/>
                <a:ea typeface="gobCL"/>
                <a:cs typeface="gobCL"/>
              </a:rPr>
              <a:t>¿Dispone de estrategias de evaluación diversificadas y apropiadas a las culturas de sus estudiantes y monitorea constantemente sus logros, necesidades y dificultades?</a:t>
            </a:r>
            <a:br>
              <a:rPr lang="es-CL" sz="1800" dirty="0">
                <a:solidFill>
                  <a:schemeClr val="accent1">
                    <a:lumMod val="75000"/>
                  </a:schemeClr>
                </a:solidFill>
                <a:effectLst/>
                <a:latin typeface="Aptos" panose="020B0004020202020204" pitchFamily="34" charset="0"/>
                <a:ea typeface="gobCL"/>
                <a:cs typeface="gobCL"/>
              </a:rPr>
            </a:br>
            <a:br>
              <a:rPr lang="es-CL" sz="1800" dirty="0">
                <a:solidFill>
                  <a:schemeClr val="accent1">
                    <a:lumMod val="75000"/>
                  </a:schemeClr>
                </a:solidFill>
                <a:effectLst/>
                <a:latin typeface="Times New Roman" panose="02020603050405020304" pitchFamily="18" charset="0"/>
                <a:ea typeface="Times New Roman" panose="02020603050405020304" pitchFamily="18" charset="0"/>
              </a:rPr>
            </a:br>
            <a:r>
              <a:rPr lang="es-CL" sz="1800" dirty="0">
                <a:solidFill>
                  <a:schemeClr val="accent1">
                    <a:lumMod val="75000"/>
                  </a:schemeClr>
                </a:solidFill>
                <a:effectLst/>
                <a:latin typeface="Aptos" panose="020B0004020202020204" pitchFamily="34" charset="0"/>
                <a:ea typeface="gobCL"/>
                <a:cs typeface="gobCL"/>
              </a:rPr>
              <a:t>¿Utiliza un amplio repertorio de metodologías de enseñanza y estrategias apropiadas a la diversidad cultural y lingüística presente en el aula, favoreciendo el pensamiento crítico, el trabajo colaborativo y comunidades de aprendizaje entre todos/as sus estudiantes?</a:t>
            </a:r>
            <a:br>
              <a:rPr lang="es-CL" sz="18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rPr>
            </a:br>
            <a:r>
              <a:rPr lang="es-CL" sz="1800" b="1" dirty="0">
                <a:solidFill>
                  <a:schemeClr val="accent1">
                    <a:lumMod val="75000"/>
                  </a:schemeClr>
                </a:solidFill>
                <a:effectLst/>
                <a:latin typeface="Aptos" panose="020B0004020202020204" pitchFamily="34" charset="0"/>
                <a:ea typeface="Times New Roman" panose="02020603050405020304" pitchFamily="18" charset="0"/>
                <a:cs typeface="MuseoSans-900"/>
              </a:rPr>
              <a:t> </a:t>
            </a:r>
            <a:br>
              <a:rPr lang="es-CL" sz="1800" dirty="0">
                <a:solidFill>
                  <a:schemeClr val="accent1">
                    <a:lumMod val="75000"/>
                  </a:schemeClr>
                </a:solidFill>
                <a:effectLst/>
                <a:latin typeface="Times New Roman" panose="02020603050405020304" pitchFamily="18" charset="0"/>
                <a:ea typeface="Times New Roman" panose="02020603050405020304" pitchFamily="18"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700" b="0" i="0" u="none" strike="noStrike" baseline="0" dirty="0">
                <a:solidFill>
                  <a:schemeClr val="tx1"/>
                </a:solidFill>
                <a:latin typeface="Arial" panose="020B0604020202020204" pitchFamily="34" charset="0"/>
                <a:cs typeface="Arial" panose="020B0604020202020204" pitchFamily="34" charset="0"/>
              </a:rPr>
            </a:br>
            <a:br>
              <a:rPr lang="es-CL" sz="3100" b="0" i="0" u="none" strike="noStrike" baseline="0" dirty="0">
                <a:solidFill>
                  <a:schemeClr val="tx1"/>
                </a:solidFill>
                <a:latin typeface="Arial" panose="020B0604020202020204" pitchFamily="34" charset="0"/>
                <a:cs typeface="Arial" panose="020B0604020202020204" pitchFamily="34" charset="0"/>
              </a:rPr>
            </a:br>
            <a:br>
              <a:rPr lang="es-CL" sz="3100" b="0" i="0" u="none" strike="noStrike" baseline="0" dirty="0">
                <a:solidFill>
                  <a:schemeClr val="tx1"/>
                </a:solidFill>
                <a:latin typeface="Arial" panose="020B0604020202020204" pitchFamily="34" charset="0"/>
                <a:cs typeface="Arial" panose="020B0604020202020204" pitchFamily="34" charset="0"/>
              </a:rPr>
            </a:br>
            <a:br>
              <a:rPr lang="es-CL" sz="3100" b="0" i="0" u="none" strike="noStrike" baseline="0" dirty="0">
                <a:solidFill>
                  <a:schemeClr val="tx1"/>
                </a:solidFill>
                <a:latin typeface="Arial" panose="020B0604020202020204" pitchFamily="34" charset="0"/>
                <a:cs typeface="Arial" panose="020B0604020202020204" pitchFamily="34" charset="0"/>
              </a:rPr>
            </a:br>
            <a:br>
              <a:rPr lang="es-CL" sz="3100" b="0" i="0" u="none" strike="noStrike" baseline="0" dirty="0">
                <a:solidFill>
                  <a:schemeClr val="tx1"/>
                </a:solidFill>
                <a:latin typeface="Arial" panose="020B0604020202020204" pitchFamily="34" charset="0"/>
                <a:cs typeface="Arial" panose="020B0604020202020204" pitchFamily="34" charset="0"/>
              </a:rPr>
            </a:br>
            <a:br>
              <a:rPr lang="es-CL" sz="3100" b="0" i="0" u="none" strike="noStrike" baseline="0" dirty="0">
                <a:solidFill>
                  <a:schemeClr val="tx1"/>
                </a:solidFill>
                <a:latin typeface="Arial" panose="020B0604020202020204" pitchFamily="34" charset="0"/>
                <a:cs typeface="Arial" panose="020B0604020202020204" pitchFamily="34" charset="0"/>
              </a:rPr>
            </a:br>
            <a:br>
              <a:rPr lang="es-CL" sz="2400" b="0" i="0" u="none" strike="noStrike" baseline="0" dirty="0">
                <a:solidFill>
                  <a:schemeClr val="tx1"/>
                </a:solidFill>
                <a:latin typeface="Arial" panose="020B0604020202020204" pitchFamily="34" charset="0"/>
                <a:cs typeface="Arial" panose="020B0604020202020204" pitchFamily="34" charset="0"/>
              </a:rPr>
            </a:br>
            <a:br>
              <a:rPr lang="es-CL" sz="2400" b="0" i="0" u="none" strike="noStrike" baseline="0" dirty="0">
                <a:solidFill>
                  <a:schemeClr val="tx1"/>
                </a:solidFill>
                <a:latin typeface="Arial" panose="020B0604020202020204" pitchFamily="34" charset="0"/>
                <a:cs typeface="Arial" panose="020B0604020202020204" pitchFamily="34" charset="0"/>
              </a:rPr>
            </a:br>
            <a:br>
              <a:rPr lang="es-CL" sz="2400" b="0" i="0" u="none" strike="noStrike" baseline="0" dirty="0">
                <a:solidFill>
                  <a:schemeClr val="tx1"/>
                </a:solidFill>
                <a:latin typeface="Arial" panose="020B0604020202020204" pitchFamily="34" charset="0"/>
                <a:cs typeface="Arial" panose="020B0604020202020204" pitchFamily="34" charset="0"/>
              </a:rPr>
            </a:br>
            <a:br>
              <a:rPr lang="es-CL" sz="2400" b="0" i="0" u="none" strike="noStrike" baseline="0" dirty="0">
                <a:solidFill>
                  <a:schemeClr val="tx1"/>
                </a:solidFill>
                <a:latin typeface="Arial" panose="020B0604020202020204" pitchFamily="34" charset="0"/>
                <a:cs typeface="Arial" panose="020B0604020202020204" pitchFamily="34" charset="0"/>
              </a:rPr>
            </a:br>
            <a:endParaRPr lang="es-CL" sz="2400" dirty="0">
              <a:solidFill>
                <a:schemeClr val="tx1"/>
              </a:solidFill>
              <a:latin typeface="Arial" panose="020B0604020202020204" pitchFamily="34" charset="0"/>
              <a:cs typeface="Arial" panose="020B0604020202020204" pitchFamily="34" charset="0"/>
            </a:endParaRPr>
          </a:p>
        </p:txBody>
      </p:sp>
      <p:pic>
        <p:nvPicPr>
          <p:cNvPr id="3" name="Google Shape;369;p17">
            <a:extLst>
              <a:ext uri="{FF2B5EF4-FFF2-40B4-BE49-F238E27FC236}">
                <a16:creationId xmlns:a16="http://schemas.microsoft.com/office/drawing/2014/main" id="{34E92887-654D-3DE5-039B-5D23DF520133}"/>
              </a:ext>
            </a:extLst>
          </p:cNvPr>
          <p:cNvPicPr preferRelativeResize="0"/>
          <p:nvPr/>
        </p:nvPicPr>
        <p:blipFill rotWithShape="1">
          <a:blip r:embed="rId2">
            <a:alphaModFix/>
          </a:blip>
          <a:srcRect r="452" b="52525"/>
          <a:stretch/>
        </p:blipFill>
        <p:spPr>
          <a:xfrm>
            <a:off x="8382417" y="5323749"/>
            <a:ext cx="3155649" cy="1350118"/>
          </a:xfrm>
          <a:prstGeom prst="rect">
            <a:avLst/>
          </a:prstGeom>
          <a:noFill/>
          <a:ln>
            <a:noFill/>
          </a:ln>
        </p:spPr>
      </p:pic>
    </p:spTree>
    <p:extLst>
      <p:ext uri="{BB962C8B-B14F-4D97-AF65-F5344CB8AC3E}">
        <p14:creationId xmlns:p14="http://schemas.microsoft.com/office/powerpoint/2010/main" val="35278894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419243-9FD5-5F2B-DDFC-51744770BB12}"/>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10F23661-78AD-2093-E7E9-B054A72A27AC}"/>
              </a:ext>
            </a:extLst>
          </p:cNvPr>
          <p:cNvSpPr>
            <a:spLocks noGrp="1"/>
          </p:cNvSpPr>
          <p:nvPr>
            <p:ph type="title"/>
          </p:nvPr>
        </p:nvSpPr>
        <p:spPr>
          <a:xfrm>
            <a:off x="653934" y="777154"/>
            <a:ext cx="11190514" cy="4783818"/>
          </a:xfrm>
        </p:spPr>
        <p:txBody>
          <a:bodyPr>
            <a:normAutofit fontScale="90000"/>
          </a:bodyPr>
          <a:lstStyle/>
          <a:p>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r>
              <a:rPr lang="es-CL" sz="2400" b="1" dirty="0">
                <a:solidFill>
                  <a:schemeClr val="accent1">
                    <a:lumMod val="75000"/>
                  </a:schemeClr>
                </a:solidFill>
                <a:latin typeface="Amasis MT Pro" panose="02040504050005020304" pitchFamily="18" charset="0"/>
                <a:cs typeface="Arial" panose="020B0604020202020204" pitchFamily="34" charset="0"/>
              </a:rPr>
              <a:t>Á</a:t>
            </a:r>
            <a:r>
              <a:rPr lang="es-CL" sz="3100" b="1" dirty="0">
                <a:solidFill>
                  <a:schemeClr val="accent1">
                    <a:lumMod val="75000"/>
                  </a:schemeClr>
                </a:solidFill>
                <a:latin typeface="Amasis MT Pro" panose="02040504050005020304" pitchFamily="18" charset="0"/>
                <a:cs typeface="Arial" panose="020B0604020202020204" pitchFamily="34" charset="0"/>
              </a:rPr>
              <a:t>mbito curricular pedagógico</a:t>
            </a:r>
            <a:br>
              <a:rPr lang="es-CL" sz="3100" b="1" dirty="0">
                <a:solidFill>
                  <a:schemeClr val="accent1">
                    <a:lumMod val="75000"/>
                  </a:schemeClr>
                </a:solidFill>
                <a:latin typeface="Amasis MT Pro" panose="02040504050005020304" pitchFamily="18" charset="0"/>
                <a:cs typeface="Arial" panose="020B0604020202020204" pitchFamily="34" charset="0"/>
              </a:rPr>
            </a:br>
            <a:br>
              <a:rPr lang="es-CL" sz="3100" b="1" dirty="0">
                <a:solidFill>
                  <a:schemeClr val="accent1">
                    <a:lumMod val="75000"/>
                  </a:schemeClr>
                </a:solidFill>
                <a:latin typeface="Amasis MT Pro" panose="02040504050005020304" pitchFamily="18" charset="0"/>
                <a:cs typeface="Arial" panose="020B0604020202020204" pitchFamily="34" charset="0"/>
              </a:rPr>
            </a:br>
            <a:r>
              <a:rPr lang="es-CL" sz="3100" b="1" dirty="0">
                <a:solidFill>
                  <a:schemeClr val="accent1">
                    <a:lumMod val="75000"/>
                  </a:schemeClr>
                </a:solidFill>
                <a:latin typeface="Amasis MT Pro" panose="02040504050005020304" pitchFamily="18" charset="0"/>
                <a:cs typeface="Arial" panose="020B0604020202020204" pitchFamily="34" charset="0"/>
              </a:rPr>
              <a:t>Propuesta Pedagógica Intercultural</a:t>
            </a:r>
            <a:br>
              <a:rPr lang="es-CL" sz="3100" b="1" dirty="0">
                <a:solidFill>
                  <a:schemeClr val="accent1">
                    <a:lumMod val="75000"/>
                  </a:schemeClr>
                </a:solidFill>
                <a:latin typeface="Amasis MT Pro" panose="02040504050005020304" pitchFamily="18" charset="0"/>
                <a:cs typeface="Arial" panose="020B0604020202020204" pitchFamily="34" charset="0"/>
              </a:rPr>
            </a:br>
            <a:br>
              <a:rPr lang="es-CL" sz="3100" b="1" dirty="0">
                <a:solidFill>
                  <a:schemeClr val="accent1">
                    <a:lumMod val="75000"/>
                  </a:schemeClr>
                </a:solidFill>
                <a:latin typeface="Amasis MT Pro" panose="02040504050005020304" pitchFamily="18" charset="0"/>
                <a:cs typeface="Arial" panose="020B0604020202020204" pitchFamily="34" charset="0"/>
              </a:rPr>
            </a:br>
            <a:br>
              <a:rPr lang="es-CL" sz="3100" b="1" dirty="0">
                <a:solidFill>
                  <a:schemeClr val="accent1">
                    <a:lumMod val="75000"/>
                  </a:schemeClr>
                </a:solidFill>
                <a:latin typeface="Arial" panose="020B0604020202020204" pitchFamily="34" charset="0"/>
                <a:cs typeface="Arial" panose="020B0604020202020204" pitchFamily="34" charset="0"/>
              </a:rPr>
            </a:br>
            <a:br>
              <a:rPr lang="es-CL" sz="3100" b="1" dirty="0">
                <a:solidFill>
                  <a:schemeClr val="accent1">
                    <a:lumMod val="75000"/>
                  </a:schemeClr>
                </a:solidFill>
                <a:latin typeface="Arial" panose="020B0604020202020204" pitchFamily="34" charset="0"/>
                <a:cs typeface="Arial" panose="020B0604020202020204" pitchFamily="34" charset="0"/>
              </a:rPr>
            </a:br>
            <a:br>
              <a:rPr lang="es-CL" sz="2400" b="1" dirty="0">
                <a:solidFill>
                  <a:schemeClr val="accent1">
                    <a:lumMod val="75000"/>
                  </a:schemeClr>
                </a:solidFill>
                <a:latin typeface="Arial" panose="020B0604020202020204" pitchFamily="34" charset="0"/>
                <a:cs typeface="Arial" panose="020B0604020202020204" pitchFamily="34" charset="0"/>
              </a:rPr>
            </a:br>
            <a:br>
              <a:rPr lang="es-CL" sz="2700" b="0" i="0" u="none" strike="noStrike" baseline="0" dirty="0">
                <a:solidFill>
                  <a:schemeClr val="accent1">
                    <a:lumMod val="75000"/>
                  </a:schemeClr>
                </a:solidFill>
                <a:latin typeface="Arial" panose="020B0604020202020204" pitchFamily="34" charset="0"/>
                <a:cs typeface="Arial" panose="020B0604020202020204" pitchFamily="34" charset="0"/>
              </a:rPr>
            </a:br>
            <a:br>
              <a:rPr lang="es-CL" sz="2700" b="0" i="0" u="none" strike="noStrike" baseline="0" dirty="0">
                <a:solidFill>
                  <a:schemeClr val="tx1"/>
                </a:solidFill>
                <a:latin typeface="Arial" panose="020B0604020202020204" pitchFamily="34" charset="0"/>
                <a:cs typeface="Arial" panose="020B0604020202020204" pitchFamily="34" charset="0"/>
              </a:rPr>
            </a:br>
            <a:br>
              <a:rPr lang="es-CL" sz="3100" b="0" i="0" u="none" strike="noStrike" baseline="0" dirty="0">
                <a:solidFill>
                  <a:schemeClr val="tx1"/>
                </a:solidFill>
                <a:latin typeface="Arial" panose="020B0604020202020204" pitchFamily="34" charset="0"/>
                <a:cs typeface="Arial" panose="020B0604020202020204" pitchFamily="34" charset="0"/>
              </a:rPr>
            </a:br>
            <a:br>
              <a:rPr lang="es-CL" sz="3100" b="0" i="0" u="none" strike="noStrike" baseline="0" dirty="0">
                <a:solidFill>
                  <a:schemeClr val="tx1"/>
                </a:solidFill>
                <a:latin typeface="Arial" panose="020B0604020202020204" pitchFamily="34" charset="0"/>
                <a:cs typeface="Arial" panose="020B0604020202020204" pitchFamily="34" charset="0"/>
              </a:rPr>
            </a:br>
            <a:br>
              <a:rPr lang="es-CL" sz="3100" b="0" i="0" u="none" strike="noStrike" baseline="0" dirty="0">
                <a:solidFill>
                  <a:schemeClr val="tx1"/>
                </a:solidFill>
                <a:latin typeface="Arial" panose="020B0604020202020204" pitchFamily="34" charset="0"/>
                <a:cs typeface="Arial" panose="020B0604020202020204" pitchFamily="34" charset="0"/>
              </a:rPr>
            </a:br>
            <a:br>
              <a:rPr lang="es-CL" sz="3100" b="0" i="0" u="none" strike="noStrike" baseline="0" dirty="0">
                <a:solidFill>
                  <a:schemeClr val="tx1"/>
                </a:solidFill>
                <a:latin typeface="Arial" panose="020B0604020202020204" pitchFamily="34" charset="0"/>
                <a:cs typeface="Arial" panose="020B0604020202020204" pitchFamily="34" charset="0"/>
              </a:rPr>
            </a:br>
            <a:br>
              <a:rPr lang="es-CL" sz="3100" b="0" i="0" u="none" strike="noStrike" baseline="0" dirty="0">
                <a:solidFill>
                  <a:schemeClr val="tx1"/>
                </a:solidFill>
                <a:latin typeface="Arial" panose="020B0604020202020204" pitchFamily="34" charset="0"/>
                <a:cs typeface="Arial" panose="020B0604020202020204" pitchFamily="34" charset="0"/>
              </a:rPr>
            </a:br>
            <a:br>
              <a:rPr lang="es-CL" sz="2400" b="0" i="0" u="none" strike="noStrike" baseline="0" dirty="0">
                <a:solidFill>
                  <a:schemeClr val="tx1"/>
                </a:solidFill>
                <a:latin typeface="Arial" panose="020B0604020202020204" pitchFamily="34" charset="0"/>
                <a:cs typeface="Arial" panose="020B0604020202020204" pitchFamily="34" charset="0"/>
              </a:rPr>
            </a:br>
            <a:br>
              <a:rPr lang="es-CL" sz="2400" b="0" i="0" u="none" strike="noStrike" baseline="0" dirty="0">
                <a:solidFill>
                  <a:schemeClr val="tx1"/>
                </a:solidFill>
                <a:latin typeface="Arial" panose="020B0604020202020204" pitchFamily="34" charset="0"/>
                <a:cs typeface="Arial" panose="020B0604020202020204" pitchFamily="34" charset="0"/>
              </a:rPr>
            </a:br>
            <a:br>
              <a:rPr lang="es-CL" sz="2400" b="0" i="0" u="none" strike="noStrike" baseline="0" dirty="0">
                <a:solidFill>
                  <a:schemeClr val="tx1"/>
                </a:solidFill>
                <a:latin typeface="Arial" panose="020B0604020202020204" pitchFamily="34" charset="0"/>
                <a:cs typeface="Arial" panose="020B0604020202020204" pitchFamily="34" charset="0"/>
              </a:rPr>
            </a:br>
            <a:br>
              <a:rPr lang="es-CL" sz="2400" b="0" i="0" u="none" strike="noStrike" baseline="0" dirty="0">
                <a:solidFill>
                  <a:schemeClr val="tx1"/>
                </a:solidFill>
                <a:latin typeface="Arial" panose="020B0604020202020204" pitchFamily="34" charset="0"/>
                <a:cs typeface="Arial" panose="020B0604020202020204" pitchFamily="34" charset="0"/>
              </a:rPr>
            </a:br>
            <a:endParaRPr lang="es-CL" sz="2400" dirty="0">
              <a:solidFill>
                <a:schemeClr val="tx1"/>
              </a:solidFill>
              <a:latin typeface="Arial" panose="020B0604020202020204" pitchFamily="34" charset="0"/>
              <a:cs typeface="Arial" panose="020B0604020202020204" pitchFamily="34" charset="0"/>
            </a:endParaRPr>
          </a:p>
        </p:txBody>
      </p:sp>
      <p:pic>
        <p:nvPicPr>
          <p:cNvPr id="3" name="Google Shape;369;p17">
            <a:extLst>
              <a:ext uri="{FF2B5EF4-FFF2-40B4-BE49-F238E27FC236}">
                <a16:creationId xmlns:a16="http://schemas.microsoft.com/office/drawing/2014/main" id="{07192500-EA14-D826-AB68-502694ED0924}"/>
              </a:ext>
            </a:extLst>
          </p:cNvPr>
          <p:cNvPicPr preferRelativeResize="0"/>
          <p:nvPr/>
        </p:nvPicPr>
        <p:blipFill rotWithShape="1">
          <a:blip r:embed="rId2">
            <a:alphaModFix/>
          </a:blip>
          <a:srcRect r="452" b="52525"/>
          <a:stretch/>
        </p:blipFill>
        <p:spPr>
          <a:xfrm>
            <a:off x="8382417" y="5323749"/>
            <a:ext cx="3155649" cy="1350118"/>
          </a:xfrm>
          <a:prstGeom prst="rect">
            <a:avLst/>
          </a:prstGeom>
          <a:noFill/>
          <a:ln>
            <a:noFill/>
          </a:ln>
        </p:spPr>
      </p:pic>
    </p:spTree>
    <p:extLst>
      <p:ext uri="{BB962C8B-B14F-4D97-AF65-F5344CB8AC3E}">
        <p14:creationId xmlns:p14="http://schemas.microsoft.com/office/powerpoint/2010/main" val="28169507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5E40A0-FC4A-11A6-14C1-EA6761FC5B39}"/>
            </a:ext>
          </a:extLst>
        </p:cNvPr>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D940769-C0C7-C9B6-6E41-54C1699441AA}"/>
              </a:ext>
            </a:extLst>
          </p:cNvPr>
          <p:cNvSpPr>
            <a:spLocks noGrp="1"/>
          </p:cNvSpPr>
          <p:nvPr>
            <p:ph idx="1"/>
          </p:nvPr>
        </p:nvSpPr>
        <p:spPr>
          <a:xfrm>
            <a:off x="598918" y="637759"/>
            <a:ext cx="10515600" cy="5822862"/>
          </a:xfrm>
        </p:spPr>
        <p:txBody>
          <a:bodyPr>
            <a:normAutofit/>
          </a:bodyPr>
          <a:lstStyle/>
          <a:p>
            <a:pPr marL="0" indent="0" algn="just">
              <a:lnSpc>
                <a:spcPct val="115000"/>
              </a:lnSpc>
              <a:spcBef>
                <a:spcPts val="1200"/>
              </a:spcBef>
              <a:spcAft>
                <a:spcPts val="800"/>
              </a:spcAft>
              <a:buNone/>
            </a:pPr>
            <a:endParaRPr lang="es-CL" sz="2000" b="1" dirty="0">
              <a:solidFill>
                <a:schemeClr val="accent2"/>
              </a:solidFill>
              <a:effectLst/>
              <a:highlight>
                <a:srgbClr val="FFFFFF"/>
              </a:highlight>
              <a:latin typeface="Aptos" panose="020B0004020202020204" pitchFamily="34" charset="0"/>
              <a:ea typeface="Calibri" panose="020F0502020204030204" pitchFamily="34" charset="0"/>
            </a:endParaRPr>
          </a:p>
          <a:p>
            <a:pPr marL="0" indent="0" algn="just">
              <a:lnSpc>
                <a:spcPct val="115000"/>
              </a:lnSpc>
              <a:spcBef>
                <a:spcPts val="1200"/>
              </a:spcBef>
              <a:spcAft>
                <a:spcPts val="800"/>
              </a:spcAft>
              <a:buNone/>
            </a:pPr>
            <a:r>
              <a:rPr lang="es-CL" sz="2000" b="1" dirty="0">
                <a:solidFill>
                  <a:schemeClr val="accent1">
                    <a:lumMod val="75000"/>
                  </a:schemeClr>
                </a:solidFill>
                <a:effectLst/>
                <a:highlight>
                  <a:srgbClr val="FFFFFF"/>
                </a:highlight>
                <a:latin typeface="Amasis MT Pro" panose="02040504050005020304" pitchFamily="18" charset="0"/>
                <a:ea typeface="Calibri" panose="020F0502020204030204" pitchFamily="34" charset="0"/>
              </a:rPr>
              <a:t>Las prácticas pedagógicas interculturales </a:t>
            </a:r>
            <a:r>
              <a:rPr lang="es-CL" sz="2000" dirty="0">
                <a:solidFill>
                  <a:schemeClr val="accent1">
                    <a:lumMod val="75000"/>
                  </a:schemeClr>
                </a:solidFill>
                <a:effectLst/>
                <a:highlight>
                  <a:srgbClr val="FFFFFF"/>
                </a:highlight>
                <a:latin typeface="Amasis MT Pro" panose="02040504050005020304" pitchFamily="18" charset="0"/>
                <a:ea typeface="Calibri" panose="020F0502020204030204" pitchFamily="34" charset="0"/>
              </a:rPr>
              <a:t>son “las acciones planificadas y sistemáticas que realiza un docente dentro y fuera del aula, con el fin de asegurar el desarrollo integral y oportunidades de aprendizajes interculturales y de calidad para sus estudiantes, a través de interacciones pedagógicas que permiten enriquecer el proceso de enseñanza y aprendizaje a partir del intercambio respetuoso de diferentes identidades, saberes, historias, manifestaciones culturales y espirituales que conviven en el aula.</a:t>
            </a:r>
          </a:p>
          <a:p>
            <a:pPr marL="0" indent="0" algn="just">
              <a:lnSpc>
                <a:spcPct val="115000"/>
              </a:lnSpc>
              <a:spcBef>
                <a:spcPts val="1200"/>
              </a:spcBef>
              <a:spcAft>
                <a:spcPts val="800"/>
              </a:spcAft>
              <a:buNone/>
            </a:pPr>
            <a:r>
              <a:rPr lang="es-CL" sz="2000" dirty="0">
                <a:solidFill>
                  <a:schemeClr val="accent1">
                    <a:lumMod val="75000"/>
                  </a:schemeClr>
                </a:solidFill>
                <a:effectLst/>
                <a:highlight>
                  <a:srgbClr val="FFFFFF"/>
                </a:highlight>
                <a:latin typeface="Amasis MT Pro" panose="02040504050005020304" pitchFamily="18" charset="0"/>
                <a:ea typeface="Calibri" panose="020F0502020204030204" pitchFamily="34" charset="0"/>
              </a:rPr>
              <a:t> Para lograrlo, el profesorado asume una posición crítica frente a las asimetrías existentes, y mediante la autorreflexión, la retroalimentación y el trabajo colaborativo con distintos miembros de la comunidad educativa, transforma progresivamente su propia práctica y el espacio educativo, generando ambientes de aprendizaje acogedores y democráticos que favorecen las condiciones para construir estilos de vida sostenibles y un buen vivir”. </a:t>
            </a:r>
          </a:p>
          <a:p>
            <a:pPr marL="0" indent="0" algn="just">
              <a:lnSpc>
                <a:spcPct val="115000"/>
              </a:lnSpc>
              <a:spcBef>
                <a:spcPts val="1200"/>
              </a:spcBef>
              <a:spcAft>
                <a:spcPts val="800"/>
              </a:spcAft>
              <a:buNone/>
            </a:pPr>
            <a:r>
              <a:rPr lang="es-CL" sz="1800" dirty="0">
                <a:solidFill>
                  <a:schemeClr val="accent1">
                    <a:lumMod val="75000"/>
                  </a:schemeClr>
                </a:solidFill>
                <a:effectLst/>
                <a:highlight>
                  <a:srgbClr val="FFFFFF"/>
                </a:highlight>
                <a:latin typeface="Amasis MT Pro" panose="02040504050005020304" pitchFamily="18" charset="0"/>
                <a:ea typeface="Calibri" panose="020F0502020204030204" pitchFamily="34" charset="0"/>
              </a:rPr>
              <a:t>(Prácticas pedagógicas interculturales: Reflexiones, experiencias y posibilidades desde el </a:t>
            </a:r>
            <a:r>
              <a:rPr lang="es-CL" sz="1800" dirty="0" err="1">
                <a:solidFill>
                  <a:schemeClr val="accent1">
                    <a:lumMod val="75000"/>
                  </a:schemeClr>
                </a:solidFill>
                <a:effectLst/>
                <a:highlight>
                  <a:srgbClr val="FFFFFF"/>
                </a:highlight>
                <a:latin typeface="Amasis MT Pro" panose="02040504050005020304" pitchFamily="18" charset="0"/>
                <a:ea typeface="Calibri" panose="020F0502020204030204" pitchFamily="34" charset="0"/>
              </a:rPr>
              <a:t>aula.CPEIP</a:t>
            </a:r>
            <a:r>
              <a:rPr lang="es-CL" sz="1800" dirty="0">
                <a:solidFill>
                  <a:schemeClr val="accent1">
                    <a:lumMod val="75000"/>
                  </a:schemeClr>
                </a:solidFill>
                <a:effectLst/>
                <a:highlight>
                  <a:srgbClr val="FFFFFF"/>
                </a:highlight>
                <a:latin typeface="Amasis MT Pro" panose="02040504050005020304" pitchFamily="18" charset="0"/>
                <a:ea typeface="Calibri" panose="020F0502020204030204" pitchFamily="34" charset="0"/>
              </a:rPr>
              <a:t> 2018)</a:t>
            </a:r>
            <a:endParaRPr lang="es-CL" sz="1800" dirty="0">
              <a:solidFill>
                <a:schemeClr val="accent1">
                  <a:lumMod val="75000"/>
                </a:schemeClr>
              </a:solidFill>
              <a:effectLst/>
              <a:latin typeface="Amasis MT Pro" panose="02040504050005020304" pitchFamily="18" charset="0"/>
              <a:ea typeface="Calibri" panose="020F0502020204030204" pitchFamily="34" charset="0"/>
            </a:endParaRPr>
          </a:p>
          <a:p>
            <a:pPr marL="0" indent="0" algn="just">
              <a:lnSpc>
                <a:spcPct val="115000"/>
              </a:lnSpc>
              <a:spcBef>
                <a:spcPts val="1200"/>
              </a:spcBef>
              <a:spcAft>
                <a:spcPts val="800"/>
              </a:spcAft>
              <a:buNone/>
            </a:pPr>
            <a:endParaRPr lang="es-CL" i="1" dirty="0">
              <a:solidFill>
                <a:schemeClr val="accent2">
                  <a:lumMod val="75000"/>
                </a:schemeClr>
              </a:solidFill>
              <a:latin typeface="Aptos" panose="020B0004020202020204" pitchFamily="34" charset="0"/>
            </a:endParaRPr>
          </a:p>
        </p:txBody>
      </p:sp>
    </p:spTree>
    <p:extLst>
      <p:ext uri="{BB962C8B-B14F-4D97-AF65-F5344CB8AC3E}">
        <p14:creationId xmlns:p14="http://schemas.microsoft.com/office/powerpoint/2010/main" val="2366529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96DE6-8489-6660-993D-E8342E2961E4}"/>
            </a:ext>
          </a:extLst>
        </p:cNvPr>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826436C-02CA-35D6-4894-8D1158504C69}"/>
              </a:ext>
            </a:extLst>
          </p:cNvPr>
          <p:cNvSpPr>
            <a:spLocks noGrp="1"/>
          </p:cNvSpPr>
          <p:nvPr>
            <p:ph idx="1"/>
          </p:nvPr>
        </p:nvSpPr>
        <p:spPr>
          <a:xfrm>
            <a:off x="818759" y="2623381"/>
            <a:ext cx="3888528" cy="3553581"/>
          </a:xfrm>
        </p:spPr>
        <p:txBody>
          <a:bodyPr>
            <a:normAutofit/>
          </a:bodyPr>
          <a:lstStyle/>
          <a:p>
            <a:pPr marL="0" indent="0">
              <a:spcBef>
                <a:spcPts val="1200"/>
              </a:spcBef>
              <a:spcAft>
                <a:spcPts val="800"/>
              </a:spcAft>
              <a:buNone/>
            </a:pPr>
            <a:endParaRPr lang="es-CL" sz="2000" b="1">
              <a:effectLst/>
              <a:highlight>
                <a:srgbClr val="FFFFFF"/>
              </a:highlight>
              <a:latin typeface="Aptos" panose="020B0004020202020204" pitchFamily="34" charset="0"/>
              <a:ea typeface="Calibri" panose="020F0502020204030204" pitchFamily="34" charset="0"/>
            </a:endParaRPr>
          </a:p>
          <a:p>
            <a:pPr marL="0" indent="0">
              <a:spcBef>
                <a:spcPts val="1200"/>
              </a:spcBef>
              <a:spcAft>
                <a:spcPts val="800"/>
              </a:spcAft>
              <a:buNone/>
            </a:pPr>
            <a:endParaRPr lang="es-CL" sz="2000" i="1">
              <a:latin typeface="Aptos" panose="020B0004020202020204" pitchFamily="34" charset="0"/>
            </a:endParaRPr>
          </a:p>
        </p:txBody>
      </p:sp>
      <p:pic>
        <p:nvPicPr>
          <p:cNvPr id="2" name="image43.png">
            <a:extLst>
              <a:ext uri="{FF2B5EF4-FFF2-40B4-BE49-F238E27FC236}">
                <a16:creationId xmlns:a16="http://schemas.microsoft.com/office/drawing/2014/main" id="{8F6FFDBD-BA05-5460-12F0-9F19343331E7}"/>
              </a:ext>
            </a:extLst>
          </p:cNvPr>
          <p:cNvPicPr/>
          <p:nvPr/>
        </p:nvPicPr>
        <p:blipFill>
          <a:blip r:embed="rId2"/>
          <a:stretch>
            <a:fillRect/>
          </a:stretch>
        </p:blipFill>
        <p:spPr>
          <a:xfrm>
            <a:off x="1991169" y="124583"/>
            <a:ext cx="7990319" cy="6733418"/>
          </a:xfrm>
          <a:prstGeom prst="rect">
            <a:avLst/>
          </a:prstGeom>
        </p:spPr>
      </p:pic>
    </p:spTree>
    <p:extLst>
      <p:ext uri="{BB962C8B-B14F-4D97-AF65-F5344CB8AC3E}">
        <p14:creationId xmlns:p14="http://schemas.microsoft.com/office/powerpoint/2010/main" val="14181306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0E1A67-18AA-469D-5C56-E9C4DE32033F}"/>
            </a:ext>
          </a:extLst>
        </p:cNvPr>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F1CC0EE-A091-CDDE-7BBB-01FF1FCFAA78}"/>
              </a:ext>
            </a:extLst>
          </p:cNvPr>
          <p:cNvSpPr>
            <a:spLocks noGrp="1"/>
          </p:cNvSpPr>
          <p:nvPr>
            <p:ph idx="1"/>
          </p:nvPr>
        </p:nvSpPr>
        <p:spPr>
          <a:xfrm>
            <a:off x="598918" y="607279"/>
            <a:ext cx="10515600" cy="5822862"/>
          </a:xfrm>
        </p:spPr>
        <p:txBody>
          <a:bodyPr>
            <a:normAutofit/>
          </a:bodyPr>
          <a:lstStyle/>
          <a:p>
            <a:pPr marL="0" indent="0" algn="just">
              <a:lnSpc>
                <a:spcPct val="115000"/>
              </a:lnSpc>
              <a:spcBef>
                <a:spcPts val="1200"/>
              </a:spcBef>
              <a:spcAft>
                <a:spcPts val="800"/>
              </a:spcAft>
              <a:buNone/>
            </a:pPr>
            <a:endParaRPr lang="es-CL" sz="2000" b="1" dirty="0">
              <a:solidFill>
                <a:schemeClr val="accent2"/>
              </a:solidFill>
              <a:effectLst/>
              <a:highlight>
                <a:srgbClr val="FFFFFF"/>
              </a:highlight>
              <a:latin typeface="Aptos" panose="020B0004020202020204" pitchFamily="34" charset="0"/>
              <a:ea typeface="Calibri" panose="020F0502020204030204" pitchFamily="34" charset="0"/>
            </a:endParaRPr>
          </a:p>
          <a:p>
            <a:pPr marL="0" indent="0" algn="just">
              <a:lnSpc>
                <a:spcPct val="115000"/>
              </a:lnSpc>
              <a:spcBef>
                <a:spcPts val="1200"/>
              </a:spcBef>
              <a:spcAft>
                <a:spcPts val="800"/>
              </a:spcAft>
              <a:buNone/>
            </a:pPr>
            <a:endParaRPr lang="es-CL" sz="2000" i="1" dirty="0">
              <a:solidFill>
                <a:schemeClr val="accent2">
                  <a:lumMod val="75000"/>
                </a:schemeClr>
              </a:solidFill>
              <a:latin typeface="Aptos" panose="020B0004020202020204" pitchFamily="34" charset="0"/>
            </a:endParaRPr>
          </a:p>
        </p:txBody>
      </p:sp>
      <p:sp>
        <p:nvSpPr>
          <p:cNvPr id="4" name="CuadroTexto 3">
            <a:extLst>
              <a:ext uri="{FF2B5EF4-FFF2-40B4-BE49-F238E27FC236}">
                <a16:creationId xmlns:a16="http://schemas.microsoft.com/office/drawing/2014/main" id="{9037F56D-EE08-859F-E28A-D4F61D131281}"/>
              </a:ext>
            </a:extLst>
          </p:cNvPr>
          <p:cNvSpPr txBox="1"/>
          <p:nvPr/>
        </p:nvSpPr>
        <p:spPr>
          <a:xfrm>
            <a:off x="264160" y="914400"/>
            <a:ext cx="11033760" cy="4718086"/>
          </a:xfrm>
          <a:prstGeom prst="rect">
            <a:avLst/>
          </a:prstGeom>
          <a:noFill/>
        </p:spPr>
        <p:txBody>
          <a:bodyPr wrap="square">
            <a:spAutoFit/>
          </a:bodyPr>
          <a:lstStyle/>
          <a:p>
            <a:pPr marL="342900" lvl="0" indent="-342900" algn="just">
              <a:lnSpc>
                <a:spcPct val="107000"/>
              </a:lnSpc>
              <a:spcAft>
                <a:spcPts val="800"/>
              </a:spcAft>
              <a:buFont typeface="Symbol" panose="05050102010706020507" pitchFamily="18" charset="2"/>
              <a:buChar char="-"/>
            </a:pPr>
            <a:endParaRPr lang="es-CL" sz="1800" u="none" strike="noStrike" dirty="0">
              <a:effectLst/>
              <a:highlight>
                <a:srgbClr val="FFFFFF"/>
              </a:highlight>
              <a:latin typeface="Calibri" panose="020F0502020204030204" pitchFamily="34" charset="0"/>
              <a:ea typeface="Calibri" panose="020F0502020204030204" pitchFamily="34" charset="0"/>
            </a:endParaRPr>
          </a:p>
          <a:p>
            <a:pPr lvl="0" algn="just">
              <a:lnSpc>
                <a:spcPct val="107000"/>
              </a:lnSpc>
              <a:spcAft>
                <a:spcPts val="800"/>
              </a:spcAft>
            </a:pPr>
            <a:r>
              <a:rPr lang="es-CL" sz="2000" b="1" dirty="0">
                <a:solidFill>
                  <a:schemeClr val="accent1">
                    <a:lumMod val="75000"/>
                  </a:schemeClr>
                </a:solidFill>
                <a:highlight>
                  <a:srgbClr val="FFFFFF"/>
                </a:highlight>
                <a:latin typeface="Amasis MT Pro" panose="02040504050005020304" pitchFamily="18" charset="0"/>
                <a:ea typeface="Calibri" panose="020F0502020204030204" pitchFamily="34" charset="0"/>
              </a:rPr>
              <a:t>Algunas ideas clave que pueden orientar en el ejercicio es :</a:t>
            </a:r>
          </a:p>
          <a:p>
            <a:pPr marL="342900" lvl="0" indent="-342900" algn="just">
              <a:lnSpc>
                <a:spcPct val="107000"/>
              </a:lnSpc>
              <a:spcAft>
                <a:spcPts val="800"/>
              </a:spcAft>
              <a:buFont typeface="Symbol" panose="05050102010706020507" pitchFamily="18" charset="2"/>
              <a:buChar char="-"/>
            </a:pPr>
            <a:r>
              <a:rPr lang="es-CL" sz="2000" u="none" strike="noStrike" dirty="0">
                <a:solidFill>
                  <a:schemeClr val="accent1">
                    <a:lumMod val="75000"/>
                  </a:schemeClr>
                </a:solidFill>
                <a:effectLst/>
                <a:highlight>
                  <a:srgbClr val="FFFFFF"/>
                </a:highlight>
                <a:latin typeface="Amasis MT Pro" panose="02040504050005020304" pitchFamily="18" charset="0"/>
                <a:ea typeface="Calibri" panose="020F0502020204030204" pitchFamily="34" charset="0"/>
              </a:rPr>
              <a:t>Conectar saberes y conocimientos en donde se puede relacionar conceptos, habilidades y actitudes de diferentes asignaturas.</a:t>
            </a:r>
            <a:endParaRPr lang="es-CL" sz="2000" u="none" strike="noStrike" dirty="0">
              <a:solidFill>
                <a:schemeClr val="accent1">
                  <a:lumMod val="75000"/>
                </a:schemeClr>
              </a:solidFill>
              <a:effectLst/>
              <a:latin typeface="Amasis MT Pro" panose="02040504050005020304" pitchFamily="18" charset="0"/>
              <a:ea typeface="Calibri" panose="020F0502020204030204" pitchFamily="34" charset="0"/>
            </a:endParaRPr>
          </a:p>
          <a:p>
            <a:pPr marL="342900" lvl="0" indent="-342900" algn="just">
              <a:lnSpc>
                <a:spcPct val="107000"/>
              </a:lnSpc>
              <a:spcAft>
                <a:spcPts val="800"/>
              </a:spcAft>
              <a:buFont typeface="Symbol" panose="05050102010706020507" pitchFamily="18" charset="2"/>
              <a:buChar char="-"/>
            </a:pPr>
            <a:r>
              <a:rPr lang="es-CL" sz="2000" u="none" strike="noStrike" dirty="0">
                <a:solidFill>
                  <a:schemeClr val="accent1">
                    <a:lumMod val="75000"/>
                  </a:schemeClr>
                </a:solidFill>
                <a:effectLst/>
                <a:highlight>
                  <a:srgbClr val="FFFFFF"/>
                </a:highlight>
                <a:latin typeface="Amasis MT Pro" panose="02040504050005020304" pitchFamily="18" charset="0"/>
                <a:ea typeface="Calibri" panose="020F0502020204030204" pitchFamily="34" charset="0"/>
              </a:rPr>
              <a:t>Articular saberes, experiencias, sentimientos y opiniones  de los y las estudiantes con los conocimientos, actitudes y habilidades definidos en una o más asignaturas del currículum.</a:t>
            </a:r>
            <a:endParaRPr lang="es-CL" sz="2000" u="none" strike="noStrike" dirty="0">
              <a:solidFill>
                <a:schemeClr val="accent1">
                  <a:lumMod val="75000"/>
                </a:schemeClr>
              </a:solidFill>
              <a:effectLst/>
              <a:latin typeface="Amasis MT Pro" panose="02040504050005020304" pitchFamily="18" charset="0"/>
              <a:ea typeface="Calibri" panose="020F0502020204030204" pitchFamily="34" charset="0"/>
            </a:endParaRPr>
          </a:p>
          <a:p>
            <a:pPr marL="342900" lvl="0" indent="-342900" algn="just">
              <a:lnSpc>
                <a:spcPct val="107000"/>
              </a:lnSpc>
              <a:spcAft>
                <a:spcPts val="800"/>
              </a:spcAft>
              <a:buFont typeface="Symbol" panose="05050102010706020507" pitchFamily="18" charset="2"/>
              <a:buChar char="-"/>
            </a:pPr>
            <a:r>
              <a:rPr lang="es-CL" sz="2000" u="none" strike="noStrike" dirty="0">
                <a:solidFill>
                  <a:schemeClr val="accent1">
                    <a:lumMod val="75000"/>
                  </a:schemeClr>
                </a:solidFill>
                <a:effectLst/>
                <a:highlight>
                  <a:srgbClr val="FFFFFF"/>
                </a:highlight>
                <a:latin typeface="Amasis MT Pro" panose="02040504050005020304" pitchFamily="18" charset="0"/>
                <a:ea typeface="Calibri" panose="020F0502020204030204" pitchFamily="34" charset="0"/>
              </a:rPr>
              <a:t>Desarrollar el pensamiento crítico con actividades que posibiliten el análisis, sistematización, evaluación y creación.</a:t>
            </a:r>
            <a:endParaRPr lang="es-CL" sz="2000" u="none" strike="noStrike" dirty="0">
              <a:solidFill>
                <a:schemeClr val="accent1">
                  <a:lumMod val="75000"/>
                </a:schemeClr>
              </a:solidFill>
              <a:effectLst/>
              <a:latin typeface="Amasis MT Pro" panose="02040504050005020304" pitchFamily="18" charset="0"/>
              <a:ea typeface="Calibri" panose="020F0502020204030204" pitchFamily="34" charset="0"/>
            </a:endParaRPr>
          </a:p>
          <a:p>
            <a:pPr marL="342900" lvl="0" indent="-342900" algn="just">
              <a:lnSpc>
                <a:spcPct val="107000"/>
              </a:lnSpc>
              <a:spcAft>
                <a:spcPts val="800"/>
              </a:spcAft>
              <a:buFont typeface="Symbol" panose="05050102010706020507" pitchFamily="18" charset="2"/>
              <a:buChar char="-"/>
            </a:pPr>
            <a:r>
              <a:rPr lang="es-CL" sz="2000" u="none" strike="noStrike" dirty="0">
                <a:solidFill>
                  <a:schemeClr val="accent1">
                    <a:lumMod val="75000"/>
                  </a:schemeClr>
                </a:solidFill>
                <a:effectLst/>
                <a:highlight>
                  <a:srgbClr val="FFFFFF"/>
                </a:highlight>
                <a:latin typeface="Amasis MT Pro" panose="02040504050005020304" pitchFamily="18" charset="0"/>
                <a:ea typeface="Calibri" panose="020F0502020204030204" pitchFamily="34" charset="0"/>
              </a:rPr>
              <a:t>Promover la  colaboración, comunicación, diálogo y empatía.</a:t>
            </a:r>
            <a:endParaRPr lang="es-CL" sz="2000" u="none" strike="noStrike" dirty="0">
              <a:solidFill>
                <a:schemeClr val="accent1">
                  <a:lumMod val="75000"/>
                </a:schemeClr>
              </a:solidFill>
              <a:effectLst/>
              <a:latin typeface="Amasis MT Pro" panose="02040504050005020304" pitchFamily="18" charset="0"/>
              <a:ea typeface="Calibri" panose="020F0502020204030204" pitchFamily="34" charset="0"/>
            </a:endParaRPr>
          </a:p>
          <a:p>
            <a:pPr marL="342900" lvl="0" indent="-342900" algn="just">
              <a:lnSpc>
                <a:spcPct val="107000"/>
              </a:lnSpc>
              <a:spcAft>
                <a:spcPts val="800"/>
              </a:spcAft>
              <a:buFont typeface="Symbol" panose="05050102010706020507" pitchFamily="18" charset="2"/>
              <a:buChar char="-"/>
            </a:pPr>
            <a:r>
              <a:rPr lang="es-CL" sz="2000" u="none" strike="noStrike" dirty="0">
                <a:solidFill>
                  <a:schemeClr val="accent1">
                    <a:lumMod val="75000"/>
                  </a:schemeClr>
                </a:solidFill>
                <a:effectLst/>
                <a:highlight>
                  <a:srgbClr val="FFFFFF"/>
                </a:highlight>
                <a:latin typeface="Amasis MT Pro" panose="02040504050005020304" pitchFamily="18" charset="0"/>
                <a:ea typeface="Calibri" panose="020F0502020204030204" pitchFamily="34" charset="0"/>
              </a:rPr>
              <a:t>Proporcionar una visión ampliada e integral ya que se consideran distintas perspectivas para abordar un conocimiento. </a:t>
            </a:r>
            <a:endParaRPr lang="es-CL" sz="2000" u="none" strike="noStrike" dirty="0">
              <a:solidFill>
                <a:schemeClr val="accent1">
                  <a:lumMod val="75000"/>
                </a:schemeClr>
              </a:solidFill>
              <a:effectLst/>
              <a:latin typeface="Amasis MT Pro" panose="02040504050005020304" pitchFamily="18" charset="0"/>
              <a:ea typeface="Calibri" panose="020F0502020204030204" pitchFamily="34" charset="0"/>
            </a:endParaRPr>
          </a:p>
          <a:p>
            <a:pPr algn="just">
              <a:lnSpc>
                <a:spcPct val="107000"/>
              </a:lnSpc>
              <a:spcAft>
                <a:spcPts val="800"/>
              </a:spcAft>
            </a:pPr>
            <a:r>
              <a:rPr lang="es-CL" sz="2000" dirty="0">
                <a:effectLst/>
                <a:highlight>
                  <a:srgbClr val="FFFFFF"/>
                </a:highlight>
                <a:latin typeface="Aptos" panose="020B0004020202020204" pitchFamily="34" charset="0"/>
                <a:ea typeface="Calibri" panose="020F0502020204030204" pitchFamily="34" charset="0"/>
              </a:rPr>
              <a:t> </a:t>
            </a:r>
            <a:endParaRPr lang="es-CL" sz="2000" dirty="0">
              <a:effectLst/>
              <a:latin typeface="Aptos" panose="020B0004020202020204" pitchFamily="34" charset="0"/>
              <a:ea typeface="Calibri" panose="020F0502020204030204" pitchFamily="34" charset="0"/>
            </a:endParaRPr>
          </a:p>
        </p:txBody>
      </p:sp>
    </p:spTree>
    <p:extLst>
      <p:ext uri="{BB962C8B-B14F-4D97-AF65-F5344CB8AC3E}">
        <p14:creationId xmlns:p14="http://schemas.microsoft.com/office/powerpoint/2010/main" val="20916727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0F8FC3-F8B7-E15A-6ECA-1303B1D2FD10}"/>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DA0067F-26C3-9450-F6CC-7D4F35D59789}"/>
              </a:ext>
            </a:extLst>
          </p:cNvPr>
          <p:cNvSpPr>
            <a:spLocks noGrp="1"/>
          </p:cNvSpPr>
          <p:nvPr>
            <p:ph type="title"/>
          </p:nvPr>
        </p:nvSpPr>
        <p:spPr>
          <a:xfrm>
            <a:off x="653934" y="777154"/>
            <a:ext cx="11190514" cy="4783818"/>
          </a:xfrm>
        </p:spPr>
        <p:txBody>
          <a:bodyPr>
            <a:normAutofit fontScale="90000"/>
          </a:bodyPr>
          <a:lstStyle/>
          <a:p>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r>
              <a:rPr lang="es-CL" sz="3100" b="1" dirty="0">
                <a:solidFill>
                  <a:schemeClr val="accent1">
                    <a:lumMod val="75000"/>
                  </a:schemeClr>
                </a:solidFill>
                <a:latin typeface="Amasis MT Pro" panose="02040504050005020304" pitchFamily="18" charset="0"/>
                <a:cs typeface="Arial" panose="020B0604020202020204" pitchFamily="34" charset="0"/>
              </a:rPr>
              <a:t>Acompañamiento desde los coordinadores regionales y equipos de acompañamiento territorial</a:t>
            </a:r>
            <a:br>
              <a:rPr lang="es-CL" sz="3100" b="1" dirty="0">
                <a:solidFill>
                  <a:schemeClr val="accent1">
                    <a:lumMod val="75000"/>
                  </a:schemeClr>
                </a:solidFill>
                <a:latin typeface="Amasis MT Pro" panose="02040504050005020304" pitchFamily="18" charset="0"/>
                <a:cs typeface="Arial" panose="020B0604020202020204" pitchFamily="34" charset="0"/>
              </a:rPr>
            </a:br>
            <a:br>
              <a:rPr lang="es-CL" sz="2400" b="1" dirty="0">
                <a:solidFill>
                  <a:schemeClr val="accent1">
                    <a:lumMod val="75000"/>
                  </a:schemeClr>
                </a:solidFill>
                <a:latin typeface="Arial" panose="020B0604020202020204" pitchFamily="34" charset="0"/>
                <a:cs typeface="Arial" panose="020B0604020202020204" pitchFamily="34" charset="0"/>
              </a:rPr>
            </a:br>
            <a:br>
              <a:rPr lang="es-CL" sz="2700" b="0" i="0" u="none" strike="noStrike" baseline="0" dirty="0">
                <a:solidFill>
                  <a:schemeClr val="accent1">
                    <a:lumMod val="75000"/>
                  </a:schemeClr>
                </a:solidFill>
                <a:latin typeface="Arial" panose="020B0604020202020204" pitchFamily="34" charset="0"/>
                <a:cs typeface="Arial" panose="020B0604020202020204" pitchFamily="34" charset="0"/>
              </a:rPr>
            </a:br>
            <a:br>
              <a:rPr lang="es-CL" sz="2700" b="0" i="0" u="none" strike="noStrike" baseline="0" dirty="0">
                <a:solidFill>
                  <a:schemeClr val="tx1"/>
                </a:solidFill>
                <a:latin typeface="Arial" panose="020B0604020202020204" pitchFamily="34" charset="0"/>
                <a:cs typeface="Arial" panose="020B0604020202020204" pitchFamily="34" charset="0"/>
              </a:rPr>
            </a:br>
            <a:br>
              <a:rPr lang="es-CL" sz="3100" b="0" i="0" u="none" strike="noStrike" baseline="0" dirty="0">
                <a:solidFill>
                  <a:schemeClr val="tx1"/>
                </a:solidFill>
                <a:latin typeface="Arial" panose="020B0604020202020204" pitchFamily="34" charset="0"/>
                <a:cs typeface="Arial" panose="020B0604020202020204" pitchFamily="34" charset="0"/>
              </a:rPr>
            </a:br>
            <a:br>
              <a:rPr lang="es-CL" sz="3100" b="0" i="0" u="none" strike="noStrike" baseline="0" dirty="0">
                <a:solidFill>
                  <a:schemeClr val="tx1"/>
                </a:solidFill>
                <a:latin typeface="Arial" panose="020B0604020202020204" pitchFamily="34" charset="0"/>
                <a:cs typeface="Arial" panose="020B0604020202020204" pitchFamily="34" charset="0"/>
              </a:rPr>
            </a:br>
            <a:br>
              <a:rPr lang="es-CL" sz="3100" b="0" i="0" u="none" strike="noStrike" baseline="0" dirty="0">
                <a:solidFill>
                  <a:schemeClr val="tx1"/>
                </a:solidFill>
                <a:latin typeface="Arial" panose="020B0604020202020204" pitchFamily="34" charset="0"/>
                <a:cs typeface="Arial" panose="020B0604020202020204" pitchFamily="34" charset="0"/>
              </a:rPr>
            </a:br>
            <a:br>
              <a:rPr lang="es-CL" sz="3100" b="0" i="0" u="none" strike="noStrike" baseline="0" dirty="0">
                <a:solidFill>
                  <a:schemeClr val="tx1"/>
                </a:solidFill>
                <a:latin typeface="Arial" panose="020B0604020202020204" pitchFamily="34" charset="0"/>
                <a:cs typeface="Arial" panose="020B0604020202020204" pitchFamily="34" charset="0"/>
              </a:rPr>
            </a:br>
            <a:br>
              <a:rPr lang="es-CL" sz="3100" b="0" i="0" u="none" strike="noStrike" baseline="0" dirty="0">
                <a:solidFill>
                  <a:schemeClr val="tx1"/>
                </a:solidFill>
                <a:latin typeface="Arial" panose="020B0604020202020204" pitchFamily="34" charset="0"/>
                <a:cs typeface="Arial" panose="020B0604020202020204" pitchFamily="34" charset="0"/>
              </a:rPr>
            </a:br>
            <a:br>
              <a:rPr lang="es-CL" sz="2400" b="0" i="0" u="none" strike="noStrike" baseline="0" dirty="0">
                <a:solidFill>
                  <a:schemeClr val="tx1"/>
                </a:solidFill>
                <a:latin typeface="Arial" panose="020B0604020202020204" pitchFamily="34" charset="0"/>
                <a:cs typeface="Arial" panose="020B0604020202020204" pitchFamily="34" charset="0"/>
              </a:rPr>
            </a:br>
            <a:br>
              <a:rPr lang="es-CL" sz="2400" b="0" i="0" u="none" strike="noStrike" baseline="0" dirty="0">
                <a:solidFill>
                  <a:schemeClr val="tx1"/>
                </a:solidFill>
                <a:latin typeface="Arial" panose="020B0604020202020204" pitchFamily="34" charset="0"/>
                <a:cs typeface="Arial" panose="020B0604020202020204" pitchFamily="34" charset="0"/>
              </a:rPr>
            </a:br>
            <a:br>
              <a:rPr lang="es-CL" sz="2400" b="0" i="0" u="none" strike="noStrike" baseline="0" dirty="0">
                <a:solidFill>
                  <a:schemeClr val="tx1"/>
                </a:solidFill>
                <a:latin typeface="Arial" panose="020B0604020202020204" pitchFamily="34" charset="0"/>
                <a:cs typeface="Arial" panose="020B0604020202020204" pitchFamily="34" charset="0"/>
              </a:rPr>
            </a:br>
            <a:br>
              <a:rPr lang="es-CL" sz="2400" b="0" i="0" u="none" strike="noStrike" baseline="0" dirty="0">
                <a:solidFill>
                  <a:schemeClr val="tx1"/>
                </a:solidFill>
                <a:latin typeface="Arial" panose="020B0604020202020204" pitchFamily="34" charset="0"/>
                <a:cs typeface="Arial" panose="020B0604020202020204" pitchFamily="34" charset="0"/>
              </a:rPr>
            </a:br>
            <a:endParaRPr lang="es-CL" sz="2400" dirty="0">
              <a:solidFill>
                <a:schemeClr val="tx1"/>
              </a:solidFill>
              <a:latin typeface="Arial" panose="020B0604020202020204" pitchFamily="34" charset="0"/>
              <a:cs typeface="Arial" panose="020B0604020202020204" pitchFamily="34" charset="0"/>
            </a:endParaRPr>
          </a:p>
        </p:txBody>
      </p:sp>
      <p:pic>
        <p:nvPicPr>
          <p:cNvPr id="3" name="Google Shape;369;p17">
            <a:extLst>
              <a:ext uri="{FF2B5EF4-FFF2-40B4-BE49-F238E27FC236}">
                <a16:creationId xmlns:a16="http://schemas.microsoft.com/office/drawing/2014/main" id="{346757DF-32EE-1E97-7139-19C644B6F133}"/>
              </a:ext>
            </a:extLst>
          </p:cNvPr>
          <p:cNvPicPr preferRelativeResize="0"/>
          <p:nvPr/>
        </p:nvPicPr>
        <p:blipFill rotWithShape="1">
          <a:blip r:embed="rId2">
            <a:alphaModFix/>
          </a:blip>
          <a:srcRect r="452" b="52525"/>
          <a:stretch/>
        </p:blipFill>
        <p:spPr>
          <a:xfrm>
            <a:off x="8382417" y="5323749"/>
            <a:ext cx="3155649" cy="1350118"/>
          </a:xfrm>
          <a:prstGeom prst="rect">
            <a:avLst/>
          </a:prstGeom>
          <a:noFill/>
          <a:ln>
            <a:noFill/>
          </a:ln>
        </p:spPr>
      </p:pic>
    </p:spTree>
    <p:extLst>
      <p:ext uri="{BB962C8B-B14F-4D97-AF65-F5344CB8AC3E}">
        <p14:creationId xmlns:p14="http://schemas.microsoft.com/office/powerpoint/2010/main" val="28338114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C5EEA38-BEC2-B5BC-EE2C-185487DE4647}"/>
              </a:ext>
            </a:extLst>
          </p:cNvPr>
          <p:cNvPicPr>
            <a:picLocks noChangeAspect="1"/>
          </p:cNvPicPr>
          <p:nvPr/>
        </p:nvPicPr>
        <p:blipFill rotWithShape="1">
          <a:blip r:embed="rId3"/>
          <a:srcRect t="4371" r="-4" b="-4"/>
          <a:stretch/>
        </p:blipFill>
        <p:spPr>
          <a:xfrm>
            <a:off x="7675658" y="2093976"/>
            <a:ext cx="3941064" cy="4096512"/>
          </a:xfrm>
          <a:prstGeom prst="rect">
            <a:avLst/>
          </a:prstGeom>
        </p:spPr>
      </p:pic>
      <p:graphicFrame>
        <p:nvGraphicFramePr>
          <p:cNvPr id="39" name="Marcador de contenido 2">
            <a:extLst>
              <a:ext uri="{FF2B5EF4-FFF2-40B4-BE49-F238E27FC236}">
                <a16:creationId xmlns:a16="http://schemas.microsoft.com/office/drawing/2014/main" id="{0D22503E-9E2B-6658-395E-0DAEA403255D}"/>
              </a:ext>
            </a:extLst>
          </p:cNvPr>
          <p:cNvGraphicFramePr>
            <a:graphicFrameLocks noGrp="1"/>
          </p:cNvGraphicFramePr>
          <p:nvPr>
            <p:ph idx="1"/>
            <p:extLst>
              <p:ext uri="{D42A27DB-BD31-4B8C-83A1-F6EECF244321}">
                <p14:modId xmlns:p14="http://schemas.microsoft.com/office/powerpoint/2010/main" val="2553754846"/>
              </p:ext>
            </p:extLst>
          </p:nvPr>
        </p:nvGraphicFramePr>
        <p:xfrm>
          <a:off x="572493" y="1991170"/>
          <a:ext cx="6799268" cy="43412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Rectángulo 1">
            <a:extLst>
              <a:ext uri="{FF2B5EF4-FFF2-40B4-BE49-F238E27FC236}">
                <a16:creationId xmlns:a16="http://schemas.microsoft.com/office/drawing/2014/main" id="{CFD7302C-A226-5DBC-FFAA-C7940F54B925}"/>
              </a:ext>
            </a:extLst>
          </p:cNvPr>
          <p:cNvSpPr/>
          <p:nvPr/>
        </p:nvSpPr>
        <p:spPr>
          <a:xfrm>
            <a:off x="1189348" y="427793"/>
            <a:ext cx="9813303" cy="118956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CL" dirty="0">
                <a:solidFill>
                  <a:schemeClr val="accent1">
                    <a:lumMod val="75000"/>
                  </a:schemeClr>
                </a:solidFill>
                <a:latin typeface="Aptos" panose="020B0004020202020204" pitchFamily="34" charset="0"/>
              </a:rPr>
              <a:t>Modelo de acompañamiento </a:t>
            </a:r>
          </a:p>
        </p:txBody>
      </p:sp>
    </p:spTree>
    <p:extLst>
      <p:ext uri="{BB962C8B-B14F-4D97-AF65-F5344CB8AC3E}">
        <p14:creationId xmlns:p14="http://schemas.microsoft.com/office/powerpoint/2010/main" val="7658556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369;p17">
            <a:extLst>
              <a:ext uri="{FF2B5EF4-FFF2-40B4-BE49-F238E27FC236}">
                <a16:creationId xmlns:a16="http://schemas.microsoft.com/office/drawing/2014/main" id="{60998278-AD4A-487E-6448-83B6B487FE77}"/>
              </a:ext>
            </a:extLst>
          </p:cNvPr>
          <p:cNvPicPr preferRelativeResize="0"/>
          <p:nvPr/>
        </p:nvPicPr>
        <p:blipFill rotWithShape="1">
          <a:blip r:embed="rId3"/>
          <a:srcRect r="452" b="52525"/>
          <a:stretch/>
        </p:blipFill>
        <p:spPr>
          <a:xfrm>
            <a:off x="400050" y="5657315"/>
            <a:ext cx="2010664" cy="842321"/>
          </a:xfrm>
          <a:custGeom>
            <a:avLst/>
            <a:gdLst/>
            <a:ahLst/>
            <a:cxnLst/>
            <a:rect l="l" t="t" r="r" b="b"/>
            <a:pathLst>
              <a:path w="4438338" h="2323972">
                <a:moveTo>
                  <a:pt x="69905" y="0"/>
                </a:moveTo>
                <a:lnTo>
                  <a:pt x="4368433" y="0"/>
                </a:lnTo>
                <a:cubicBezTo>
                  <a:pt x="4407040" y="0"/>
                  <a:pt x="4438338" y="31298"/>
                  <a:pt x="4438338" y="69905"/>
                </a:cubicBezTo>
                <a:lnTo>
                  <a:pt x="4438338" y="2254067"/>
                </a:lnTo>
                <a:cubicBezTo>
                  <a:pt x="4438338" y="2292674"/>
                  <a:pt x="4407040" y="2323972"/>
                  <a:pt x="4368433" y="2323972"/>
                </a:cubicBezTo>
                <a:lnTo>
                  <a:pt x="69905" y="2323972"/>
                </a:lnTo>
                <a:cubicBezTo>
                  <a:pt x="31298" y="2323972"/>
                  <a:pt x="0" y="2292674"/>
                  <a:pt x="0" y="2254067"/>
                </a:cubicBezTo>
                <a:lnTo>
                  <a:pt x="0" y="69905"/>
                </a:lnTo>
                <a:cubicBezTo>
                  <a:pt x="0" y="31298"/>
                  <a:pt x="31298" y="0"/>
                  <a:pt x="69905" y="0"/>
                </a:cubicBezTo>
                <a:close/>
              </a:path>
            </a:pathLst>
          </a:custGeom>
          <a:noFill/>
        </p:spPr>
      </p:pic>
      <p:graphicFrame>
        <p:nvGraphicFramePr>
          <p:cNvPr id="44" name="Marcador de contenido 2">
            <a:extLst>
              <a:ext uri="{FF2B5EF4-FFF2-40B4-BE49-F238E27FC236}">
                <a16:creationId xmlns:a16="http://schemas.microsoft.com/office/drawing/2014/main" id="{D387DFB6-10F9-5A3D-975E-ACCD6CA7C5AD}"/>
              </a:ext>
            </a:extLst>
          </p:cNvPr>
          <p:cNvGraphicFramePr>
            <a:graphicFrameLocks noGrp="1"/>
          </p:cNvGraphicFramePr>
          <p:nvPr>
            <p:ph idx="1"/>
            <p:extLst>
              <p:ext uri="{D42A27DB-BD31-4B8C-83A1-F6EECF244321}">
                <p14:modId xmlns:p14="http://schemas.microsoft.com/office/powerpoint/2010/main" val="2550600063"/>
              </p:ext>
            </p:extLst>
          </p:nvPr>
        </p:nvGraphicFramePr>
        <p:xfrm>
          <a:off x="1405382" y="1410056"/>
          <a:ext cx="9117116" cy="51699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ectángulo 4">
            <a:extLst>
              <a:ext uri="{FF2B5EF4-FFF2-40B4-BE49-F238E27FC236}">
                <a16:creationId xmlns:a16="http://schemas.microsoft.com/office/drawing/2014/main" id="{3C16CD30-3C36-2400-D652-1A85707C3504}"/>
              </a:ext>
            </a:extLst>
          </p:cNvPr>
          <p:cNvSpPr/>
          <p:nvPr/>
        </p:nvSpPr>
        <p:spPr>
          <a:xfrm>
            <a:off x="3370959" y="179689"/>
            <a:ext cx="4618602" cy="9144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CL" sz="2000" dirty="0">
                <a:solidFill>
                  <a:schemeClr val="accent1">
                    <a:lumMod val="75000"/>
                  </a:schemeClr>
                </a:solidFill>
                <a:latin typeface="Amasis MT Pro" panose="02040504050005020304" pitchFamily="18" charset="0"/>
              </a:rPr>
              <a:t>¿Cómo lo hacemos?</a:t>
            </a:r>
          </a:p>
        </p:txBody>
      </p:sp>
    </p:spTree>
    <p:extLst>
      <p:ext uri="{BB962C8B-B14F-4D97-AF65-F5344CB8AC3E}">
        <p14:creationId xmlns:p14="http://schemas.microsoft.com/office/powerpoint/2010/main" val="30834843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3C16CD30-3C36-2400-D652-1A85707C3504}"/>
              </a:ext>
            </a:extLst>
          </p:cNvPr>
          <p:cNvSpPr/>
          <p:nvPr/>
        </p:nvSpPr>
        <p:spPr>
          <a:xfrm>
            <a:off x="70700" y="0"/>
            <a:ext cx="2611224" cy="164026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CL" sz="1200" b="1" dirty="0">
                <a:solidFill>
                  <a:schemeClr val="accent1">
                    <a:lumMod val="75000"/>
                  </a:schemeClr>
                </a:solidFill>
                <a:latin typeface="Aptos" panose="020B0004020202020204" pitchFamily="34" charset="0"/>
              </a:rPr>
              <a:t>¿ Qué acciones de gestión desde el ámbito regional, provincial y/o comunal podemos realizar para promover comunidades educativas interculturales</a:t>
            </a:r>
            <a:r>
              <a:rPr lang="es-CL" sz="1600" b="1" dirty="0">
                <a:solidFill>
                  <a:schemeClr val="accent1">
                    <a:lumMod val="75000"/>
                  </a:schemeClr>
                </a:solidFill>
                <a:latin typeface="Aptos" panose="020B0004020202020204" pitchFamily="34" charset="0"/>
              </a:rPr>
              <a:t>? </a:t>
            </a:r>
          </a:p>
        </p:txBody>
      </p:sp>
      <p:graphicFrame>
        <p:nvGraphicFramePr>
          <p:cNvPr id="29" name="Marcador de contenido 11">
            <a:extLst>
              <a:ext uri="{FF2B5EF4-FFF2-40B4-BE49-F238E27FC236}">
                <a16:creationId xmlns:a16="http://schemas.microsoft.com/office/drawing/2014/main" id="{F75D612F-4D28-C10A-2CBA-740D72538BC9}"/>
              </a:ext>
            </a:extLst>
          </p:cNvPr>
          <p:cNvGraphicFramePr>
            <a:graphicFrameLocks noGrp="1"/>
          </p:cNvGraphicFramePr>
          <p:nvPr>
            <p:ph idx="1"/>
            <p:extLst>
              <p:ext uri="{D42A27DB-BD31-4B8C-83A1-F6EECF244321}">
                <p14:modId xmlns:p14="http://schemas.microsoft.com/office/powerpoint/2010/main" val="1015832838"/>
              </p:ext>
            </p:extLst>
          </p:nvPr>
        </p:nvGraphicFramePr>
        <p:xfrm>
          <a:off x="1451728" y="716438"/>
          <a:ext cx="10312924" cy="59765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836385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9B5180-2B9F-68FF-4AC9-2533FF7D11D0}"/>
            </a:ext>
          </a:extLst>
        </p:cNvPr>
        <p:cNvGrpSpPr/>
        <p:nvPr/>
      </p:nvGrpSpPr>
      <p:grpSpPr>
        <a:xfrm>
          <a:off x="0" y="0"/>
          <a:ext cx="0" cy="0"/>
          <a:chOff x="0" y="0"/>
          <a:chExt cx="0" cy="0"/>
        </a:xfrm>
      </p:grpSpPr>
      <p:sp>
        <p:nvSpPr>
          <p:cNvPr id="5" name="Rectángulo 4">
            <a:extLst>
              <a:ext uri="{FF2B5EF4-FFF2-40B4-BE49-F238E27FC236}">
                <a16:creationId xmlns:a16="http://schemas.microsoft.com/office/drawing/2014/main" id="{38D8D155-076C-C8A2-78A3-70F338AA3751}"/>
              </a:ext>
            </a:extLst>
          </p:cNvPr>
          <p:cNvSpPr/>
          <p:nvPr/>
        </p:nvSpPr>
        <p:spPr>
          <a:xfrm>
            <a:off x="70700" y="0"/>
            <a:ext cx="2611224" cy="164026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200" b="1" i="0" u="none" strike="noStrike" kern="1200" cap="none" spc="0" normalizeH="0" baseline="0" noProof="0" dirty="0">
                <a:ln>
                  <a:noFill/>
                </a:ln>
                <a:solidFill>
                  <a:schemeClr val="accent1">
                    <a:lumMod val="75000"/>
                  </a:schemeClr>
                </a:solidFill>
                <a:effectLst/>
                <a:uLnTx/>
                <a:uFillTx/>
                <a:latin typeface="Aptos" panose="020B0004020202020204" pitchFamily="34" charset="0"/>
                <a:ea typeface="+mn-ea"/>
                <a:cs typeface="+mn-cs"/>
              </a:rPr>
              <a:t>¿</a:t>
            </a:r>
            <a:r>
              <a:rPr kumimoji="0" lang="es-CL" sz="1200" b="1"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 </a:t>
            </a:r>
            <a:r>
              <a:rPr kumimoji="0" lang="es-CL" sz="1200" b="1" i="0" u="none" strike="noStrike" kern="1200" cap="none" spc="0" normalizeH="0" baseline="0" noProof="0" dirty="0">
                <a:ln>
                  <a:noFill/>
                </a:ln>
                <a:solidFill>
                  <a:schemeClr val="accent1">
                    <a:lumMod val="75000"/>
                  </a:schemeClr>
                </a:solidFill>
                <a:effectLst/>
                <a:uLnTx/>
                <a:uFillTx/>
                <a:latin typeface="Aptos" panose="020B0004020202020204" pitchFamily="34" charset="0"/>
                <a:ea typeface="+mn-ea"/>
                <a:cs typeface="+mn-cs"/>
              </a:rPr>
              <a:t>Qué acciones de gestión desde el ámbito regional, provincial y/o comunal podemos realizar para promover comunidades educativas interculturales</a:t>
            </a:r>
            <a:r>
              <a:rPr kumimoji="0" lang="es-CL" sz="1600" b="1" i="0" u="none" strike="noStrike" kern="1200" cap="none" spc="0" normalizeH="0" baseline="0" noProof="0" dirty="0">
                <a:ln>
                  <a:noFill/>
                </a:ln>
                <a:solidFill>
                  <a:schemeClr val="accent1">
                    <a:lumMod val="75000"/>
                  </a:schemeClr>
                </a:solidFill>
                <a:effectLst/>
                <a:uLnTx/>
                <a:uFillTx/>
                <a:latin typeface="Aptos" panose="020B0004020202020204" pitchFamily="34" charset="0"/>
                <a:ea typeface="+mn-ea"/>
                <a:cs typeface="+mn-cs"/>
              </a:rPr>
              <a:t>? </a:t>
            </a:r>
          </a:p>
        </p:txBody>
      </p:sp>
      <p:graphicFrame>
        <p:nvGraphicFramePr>
          <p:cNvPr id="29" name="Marcador de contenido 11">
            <a:extLst>
              <a:ext uri="{FF2B5EF4-FFF2-40B4-BE49-F238E27FC236}">
                <a16:creationId xmlns:a16="http://schemas.microsoft.com/office/drawing/2014/main" id="{2E802293-9F90-D8A7-91E3-17B73E65B2B5}"/>
              </a:ext>
            </a:extLst>
          </p:cNvPr>
          <p:cNvGraphicFramePr>
            <a:graphicFrameLocks noGrp="1"/>
          </p:cNvGraphicFramePr>
          <p:nvPr>
            <p:ph idx="1"/>
            <p:extLst>
              <p:ext uri="{D42A27DB-BD31-4B8C-83A1-F6EECF244321}">
                <p14:modId xmlns:p14="http://schemas.microsoft.com/office/powerpoint/2010/main" val="3386917326"/>
              </p:ext>
            </p:extLst>
          </p:nvPr>
        </p:nvGraphicFramePr>
        <p:xfrm>
          <a:off x="1451728" y="716438"/>
          <a:ext cx="10312924" cy="59765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40325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2DEBDFF7-65F0-7814-8A7D-CBB0977DC3DE}"/>
              </a:ext>
            </a:extLst>
          </p:cNvPr>
          <p:cNvSpPr>
            <a:spLocks noGrp="1"/>
          </p:cNvSpPr>
          <p:nvPr>
            <p:ph idx="1"/>
          </p:nvPr>
        </p:nvSpPr>
        <p:spPr>
          <a:xfrm>
            <a:off x="572493" y="1993927"/>
            <a:ext cx="7802386" cy="4196561"/>
          </a:xfrm>
        </p:spPr>
        <p:txBody>
          <a:bodyPr anchor="t">
            <a:normAutofit fontScale="55000" lnSpcReduction="20000"/>
          </a:bodyPr>
          <a:lstStyle/>
          <a:p>
            <a:endParaRPr lang="es-ES" sz="1200" dirty="0"/>
          </a:p>
          <a:p>
            <a:r>
              <a:rPr lang="es-ES" sz="2500" dirty="0">
                <a:solidFill>
                  <a:schemeClr val="accent1">
                    <a:lumMod val="75000"/>
                  </a:schemeClr>
                </a:solidFill>
                <a:latin typeface="Amasis MT Pro" panose="02040504050005020304" pitchFamily="18" charset="0"/>
              </a:rPr>
              <a:t>Es una propuesta no es un modelo, entrega pistas y estrategias de acción.</a:t>
            </a:r>
          </a:p>
          <a:p>
            <a:r>
              <a:rPr lang="es-ES" sz="2500" dirty="0">
                <a:solidFill>
                  <a:schemeClr val="accent1">
                    <a:lumMod val="75000"/>
                  </a:schemeClr>
                </a:solidFill>
                <a:latin typeface="Amasis MT Pro" panose="02040504050005020304" pitchFamily="18" charset="0"/>
              </a:rPr>
              <a:t>Mirada de la implementación de la asignatura más allá de la sala de clases. </a:t>
            </a:r>
          </a:p>
          <a:p>
            <a:r>
              <a:rPr lang="es-ES" sz="2500" dirty="0">
                <a:solidFill>
                  <a:schemeClr val="accent1">
                    <a:lumMod val="75000"/>
                  </a:schemeClr>
                </a:solidFill>
                <a:latin typeface="Amasis MT Pro" panose="02040504050005020304" pitchFamily="18" charset="0"/>
              </a:rPr>
              <a:t>Es un trabajo colectivo, de </a:t>
            </a:r>
            <a:r>
              <a:rPr lang="es-ES" sz="2500" dirty="0" err="1">
                <a:solidFill>
                  <a:schemeClr val="accent1">
                    <a:lumMod val="75000"/>
                  </a:schemeClr>
                </a:solidFill>
                <a:latin typeface="Amasis MT Pro" panose="02040504050005020304" pitchFamily="18" charset="0"/>
              </a:rPr>
              <a:t>co-construcción</a:t>
            </a:r>
            <a:r>
              <a:rPr lang="es-ES" sz="2500" dirty="0">
                <a:solidFill>
                  <a:schemeClr val="accent1">
                    <a:lumMod val="75000"/>
                  </a:schemeClr>
                </a:solidFill>
                <a:latin typeface="Amasis MT Pro" panose="02040504050005020304" pitchFamily="18" charset="0"/>
              </a:rPr>
              <a:t> (todos los actores formativos).</a:t>
            </a:r>
          </a:p>
          <a:p>
            <a:r>
              <a:rPr lang="es-ES" sz="2500" dirty="0">
                <a:solidFill>
                  <a:schemeClr val="accent1">
                    <a:lumMod val="75000"/>
                  </a:schemeClr>
                </a:solidFill>
                <a:latin typeface="Amasis MT Pro" panose="02040504050005020304" pitchFamily="18" charset="0"/>
              </a:rPr>
              <a:t>Pone en valor la familia, la comunidad y la necesidad de vínculo con la escuela.</a:t>
            </a:r>
          </a:p>
          <a:p>
            <a:r>
              <a:rPr lang="es-ES" sz="2500" dirty="0">
                <a:solidFill>
                  <a:schemeClr val="accent1">
                    <a:lumMod val="75000"/>
                  </a:schemeClr>
                </a:solidFill>
                <a:latin typeface="Amasis MT Pro" panose="02040504050005020304" pitchFamily="18" charset="0"/>
              </a:rPr>
              <a:t>Reconoce y releva el pluralismo epistemológico . Formas de saber, hacer y estar.</a:t>
            </a:r>
          </a:p>
          <a:p>
            <a:r>
              <a:rPr lang="es-ES" sz="2500" dirty="0">
                <a:solidFill>
                  <a:schemeClr val="accent1">
                    <a:lumMod val="75000"/>
                  </a:schemeClr>
                </a:solidFill>
                <a:latin typeface="Amasis MT Pro" panose="02040504050005020304" pitchFamily="18" charset="0"/>
              </a:rPr>
              <a:t>Se basa en la interculturalidad que busca el diálogo simétrico de saberes.</a:t>
            </a:r>
          </a:p>
          <a:p>
            <a:r>
              <a:rPr lang="es-ES" sz="2500" dirty="0">
                <a:solidFill>
                  <a:schemeClr val="accent1">
                    <a:lumMod val="75000"/>
                  </a:schemeClr>
                </a:solidFill>
                <a:latin typeface="Amasis MT Pro" panose="02040504050005020304" pitchFamily="18" charset="0"/>
              </a:rPr>
              <a:t>Propone el qué, el cómo,  el para qué,  es decir: los contenidos, los métodos, las finalidades. </a:t>
            </a:r>
          </a:p>
          <a:p>
            <a:r>
              <a:rPr lang="es-ES" sz="2500" dirty="0">
                <a:solidFill>
                  <a:schemeClr val="accent1">
                    <a:lumMod val="75000"/>
                  </a:schemeClr>
                </a:solidFill>
                <a:latin typeface="Amasis MT Pro" panose="02040504050005020304" pitchFamily="18" charset="0"/>
              </a:rPr>
              <a:t>Supone un trabajo en diferentes ámbitos de gestión de la escuela  (liderazgo directivo y de gestión institucional, empoderamiento de los docentes y ET su quehacer formativo, participación y convivencia) </a:t>
            </a:r>
          </a:p>
          <a:p>
            <a:r>
              <a:rPr lang="es-ES" sz="2500" dirty="0">
                <a:solidFill>
                  <a:schemeClr val="accent1">
                    <a:lumMod val="75000"/>
                  </a:schemeClr>
                </a:solidFill>
                <a:latin typeface="Amasis MT Pro" panose="02040504050005020304" pitchFamily="18" charset="0"/>
              </a:rPr>
              <a:t>Propone un proceso de reflexión – acción . Constante remirar el quehacer formativo para lograr aprendizajes contextualizados  con pertinencia cultural ,lingüística y  territorial  y por lo tanto aprendizajes significativos.</a:t>
            </a:r>
          </a:p>
          <a:p>
            <a:pPr algn="just"/>
            <a:endParaRPr lang="es-ES" sz="2200" dirty="0">
              <a:solidFill>
                <a:schemeClr val="accent1">
                  <a:lumMod val="75000"/>
                </a:schemeClr>
              </a:solidFill>
              <a:latin typeface="Amasis MT Pro" panose="02040504050005020304" pitchFamily="18" charset="0"/>
            </a:endParaRPr>
          </a:p>
          <a:p>
            <a:pPr marL="0" indent="0">
              <a:buNone/>
            </a:pPr>
            <a:br>
              <a:rPr lang="es-ES" sz="2200" dirty="0">
                <a:latin typeface="Amasis MT Pro" panose="02040504050005020304" pitchFamily="18" charset="0"/>
              </a:rPr>
            </a:br>
            <a:br>
              <a:rPr lang="es-ES" sz="1500" dirty="0"/>
            </a:br>
            <a:br>
              <a:rPr lang="es-ES" sz="1500" dirty="0"/>
            </a:br>
            <a:r>
              <a:rPr lang="es-ES" sz="1200" dirty="0"/>
              <a:t> </a:t>
            </a:r>
            <a:endParaRPr lang="es-CL" sz="1200" dirty="0"/>
          </a:p>
        </p:txBody>
      </p:sp>
      <p:pic>
        <p:nvPicPr>
          <p:cNvPr id="2" name="Imagen 1" descr="Imagen que contiene sostener&#10;&#10;Descripción generada automáticamente">
            <a:extLst>
              <a:ext uri="{FF2B5EF4-FFF2-40B4-BE49-F238E27FC236}">
                <a16:creationId xmlns:a16="http://schemas.microsoft.com/office/drawing/2014/main" id="{50B19F60-DC38-AD5B-F740-0B2DD017EE36}"/>
              </a:ext>
            </a:extLst>
          </p:cNvPr>
          <p:cNvPicPr>
            <a:picLocks noChangeAspect="1"/>
          </p:cNvPicPr>
          <p:nvPr/>
        </p:nvPicPr>
        <p:blipFill rotWithShape="1">
          <a:blip r:embed="rId2">
            <a:extLst>
              <a:ext uri="{28A0092B-C50C-407E-A947-70E740481C1C}">
                <a14:useLocalDpi xmlns:a14="http://schemas.microsoft.com/office/drawing/2010/main" val="0"/>
              </a:ext>
            </a:extLst>
          </a:blip>
          <a:srcRect r="560" b="-3"/>
          <a:stretch/>
        </p:blipFill>
        <p:spPr>
          <a:xfrm>
            <a:off x="8374879" y="2960434"/>
            <a:ext cx="3891135" cy="4044614"/>
          </a:xfrm>
          <a:prstGeom prst="rect">
            <a:avLst/>
          </a:prstGeom>
        </p:spPr>
      </p:pic>
      <p:pic>
        <p:nvPicPr>
          <p:cNvPr id="4" name="Imagen 3" descr="Forma, Flecha&#10;&#10;Descripción generada automáticamente">
            <a:extLst>
              <a:ext uri="{FF2B5EF4-FFF2-40B4-BE49-F238E27FC236}">
                <a16:creationId xmlns:a16="http://schemas.microsoft.com/office/drawing/2014/main" id="{30EAFE54-46B5-072A-5584-4F37E3462B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5486" y="398413"/>
            <a:ext cx="2135060" cy="884718"/>
          </a:xfrm>
          <a:prstGeom prst="rect">
            <a:avLst/>
          </a:prstGeom>
        </p:spPr>
      </p:pic>
      <p:pic>
        <p:nvPicPr>
          <p:cNvPr id="5" name="Google Shape;95;p1">
            <a:extLst>
              <a:ext uri="{FF2B5EF4-FFF2-40B4-BE49-F238E27FC236}">
                <a16:creationId xmlns:a16="http://schemas.microsoft.com/office/drawing/2014/main" id="{F231EDDE-10F9-5A5F-6F1A-AF5A6F9C2286}"/>
              </a:ext>
            </a:extLst>
          </p:cNvPr>
          <p:cNvPicPr preferRelativeResize="0"/>
          <p:nvPr/>
        </p:nvPicPr>
        <p:blipFill rotWithShape="1">
          <a:blip r:embed="rId4">
            <a:alphaModFix/>
          </a:blip>
          <a:srcRect/>
          <a:stretch/>
        </p:blipFill>
        <p:spPr>
          <a:xfrm>
            <a:off x="291541" y="325810"/>
            <a:ext cx="939053" cy="964029"/>
          </a:xfrm>
          <a:prstGeom prst="rect">
            <a:avLst/>
          </a:prstGeom>
          <a:noFill/>
          <a:ln>
            <a:noFill/>
          </a:ln>
        </p:spPr>
      </p:pic>
    </p:spTree>
    <p:extLst>
      <p:ext uri="{BB962C8B-B14F-4D97-AF65-F5344CB8AC3E}">
        <p14:creationId xmlns:p14="http://schemas.microsoft.com/office/powerpoint/2010/main" val="23000889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3ED977-4972-ABF7-6F3A-45D5D1156C88}"/>
            </a:ext>
          </a:extLst>
        </p:cNvPr>
        <p:cNvGrpSpPr/>
        <p:nvPr/>
      </p:nvGrpSpPr>
      <p:grpSpPr>
        <a:xfrm>
          <a:off x="0" y="0"/>
          <a:ext cx="0" cy="0"/>
          <a:chOff x="0" y="0"/>
          <a:chExt cx="0" cy="0"/>
        </a:xfrm>
      </p:grpSpPr>
      <p:sp>
        <p:nvSpPr>
          <p:cNvPr id="5" name="Rectángulo 4">
            <a:extLst>
              <a:ext uri="{FF2B5EF4-FFF2-40B4-BE49-F238E27FC236}">
                <a16:creationId xmlns:a16="http://schemas.microsoft.com/office/drawing/2014/main" id="{FB5E66D8-3040-AF42-4AE4-E96D011E582C}"/>
              </a:ext>
            </a:extLst>
          </p:cNvPr>
          <p:cNvSpPr/>
          <p:nvPr/>
        </p:nvSpPr>
        <p:spPr>
          <a:xfrm>
            <a:off x="70700" y="0"/>
            <a:ext cx="2611224" cy="164026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CL" sz="1200" b="1" dirty="0">
                <a:solidFill>
                  <a:schemeClr val="accent1">
                    <a:lumMod val="75000"/>
                  </a:schemeClr>
                </a:solidFill>
                <a:latin typeface="Aptos" panose="020B0004020202020204" pitchFamily="34" charset="0"/>
              </a:rPr>
              <a:t>¿ Qué acciones de gestión desde el ámbito regional, provincial y/o comunal podemos realizar para promover comunidades educativas interculturales</a:t>
            </a:r>
            <a:r>
              <a:rPr lang="es-CL" sz="1600" b="1" dirty="0">
                <a:solidFill>
                  <a:schemeClr val="accent1">
                    <a:lumMod val="75000"/>
                  </a:schemeClr>
                </a:solidFill>
                <a:latin typeface="Aptos" panose="020B0004020202020204" pitchFamily="34" charset="0"/>
              </a:rPr>
              <a:t>? </a:t>
            </a:r>
          </a:p>
        </p:txBody>
      </p:sp>
      <p:graphicFrame>
        <p:nvGraphicFramePr>
          <p:cNvPr id="29" name="Marcador de contenido 11">
            <a:extLst>
              <a:ext uri="{FF2B5EF4-FFF2-40B4-BE49-F238E27FC236}">
                <a16:creationId xmlns:a16="http://schemas.microsoft.com/office/drawing/2014/main" id="{19D075B4-95BD-27D0-AB9F-9ED1F73DFA11}"/>
              </a:ext>
            </a:extLst>
          </p:cNvPr>
          <p:cNvGraphicFramePr>
            <a:graphicFrameLocks noGrp="1"/>
          </p:cNvGraphicFramePr>
          <p:nvPr>
            <p:ph idx="1"/>
            <p:extLst>
              <p:ext uri="{D42A27DB-BD31-4B8C-83A1-F6EECF244321}">
                <p14:modId xmlns:p14="http://schemas.microsoft.com/office/powerpoint/2010/main" val="3697893553"/>
              </p:ext>
            </p:extLst>
          </p:nvPr>
        </p:nvGraphicFramePr>
        <p:xfrm>
          <a:off x="1024438" y="1640264"/>
          <a:ext cx="10312924" cy="59765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671606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87D40746-3B72-443D-BB98-9DB33CE0F91B}"/>
              </a:ext>
            </a:extLst>
          </p:cNvPr>
          <p:cNvSpPr>
            <a:spLocks noGrp="1"/>
          </p:cNvSpPr>
          <p:nvPr>
            <p:ph idx="1"/>
          </p:nvPr>
        </p:nvSpPr>
        <p:spPr>
          <a:xfrm>
            <a:off x="838201" y="556182"/>
            <a:ext cx="2564875" cy="5543938"/>
          </a:xfrm>
        </p:spPr>
        <p:txBody>
          <a:bodyPr>
            <a:normAutofit/>
          </a:bodyPr>
          <a:lstStyle/>
          <a:p>
            <a:pPr marL="0" indent="0">
              <a:buNone/>
            </a:pPr>
            <a:r>
              <a:rPr lang="es-CL" sz="2000" dirty="0">
                <a:solidFill>
                  <a:schemeClr val="accent1">
                    <a:lumMod val="75000"/>
                  </a:schemeClr>
                </a:solidFill>
                <a:latin typeface="Aptos" panose="020B0004020202020204" pitchFamily="34" charset="0"/>
              </a:rPr>
              <a:t>¿Qué  prácticas de gestión de la escuela  requieren acompañamiento para construir comunidades educativas interculturales?</a:t>
            </a:r>
          </a:p>
        </p:txBody>
      </p:sp>
      <p:graphicFrame>
        <p:nvGraphicFramePr>
          <p:cNvPr id="15" name="Tabla 14">
            <a:extLst>
              <a:ext uri="{FF2B5EF4-FFF2-40B4-BE49-F238E27FC236}">
                <a16:creationId xmlns:a16="http://schemas.microsoft.com/office/drawing/2014/main" id="{24169190-B4D5-19AE-29AF-9EF156A91ECD}"/>
              </a:ext>
            </a:extLst>
          </p:cNvPr>
          <p:cNvGraphicFramePr>
            <a:graphicFrameLocks noGrp="1"/>
          </p:cNvGraphicFramePr>
          <p:nvPr>
            <p:extLst>
              <p:ext uri="{D42A27DB-BD31-4B8C-83A1-F6EECF244321}">
                <p14:modId xmlns:p14="http://schemas.microsoft.com/office/powerpoint/2010/main" val="463162721"/>
              </p:ext>
            </p:extLst>
          </p:nvPr>
        </p:nvGraphicFramePr>
        <p:xfrm>
          <a:off x="3846136" y="405354"/>
          <a:ext cx="8105124" cy="6285619"/>
        </p:xfrm>
        <a:graphic>
          <a:graphicData uri="http://schemas.openxmlformats.org/drawingml/2006/table">
            <a:tbl>
              <a:tblPr firstRow="1" bandRow="1">
                <a:tableStyleId>{5C22544A-7EE6-4342-B048-85BDC9FD1C3A}</a:tableStyleId>
              </a:tblPr>
              <a:tblGrid>
                <a:gridCol w="2168914">
                  <a:extLst>
                    <a:ext uri="{9D8B030D-6E8A-4147-A177-3AD203B41FA5}">
                      <a16:colId xmlns:a16="http://schemas.microsoft.com/office/drawing/2014/main" val="881788868"/>
                    </a:ext>
                  </a:extLst>
                </a:gridCol>
                <a:gridCol w="1640082">
                  <a:extLst>
                    <a:ext uri="{9D8B030D-6E8A-4147-A177-3AD203B41FA5}">
                      <a16:colId xmlns:a16="http://schemas.microsoft.com/office/drawing/2014/main" val="2429236253"/>
                    </a:ext>
                  </a:extLst>
                </a:gridCol>
                <a:gridCol w="1542408">
                  <a:extLst>
                    <a:ext uri="{9D8B030D-6E8A-4147-A177-3AD203B41FA5}">
                      <a16:colId xmlns:a16="http://schemas.microsoft.com/office/drawing/2014/main" val="2239366141"/>
                    </a:ext>
                  </a:extLst>
                </a:gridCol>
                <a:gridCol w="2753720">
                  <a:extLst>
                    <a:ext uri="{9D8B030D-6E8A-4147-A177-3AD203B41FA5}">
                      <a16:colId xmlns:a16="http://schemas.microsoft.com/office/drawing/2014/main" val="1237765773"/>
                    </a:ext>
                  </a:extLst>
                </a:gridCol>
              </a:tblGrid>
              <a:tr h="1142567">
                <a:tc>
                  <a:txBody>
                    <a:bodyPr/>
                    <a:lstStyle/>
                    <a:p>
                      <a:r>
                        <a:rPr lang="es-CL" sz="1400" b="1" cap="none" spc="30" dirty="0">
                          <a:solidFill>
                            <a:schemeClr val="accent1">
                              <a:lumMod val="75000"/>
                            </a:schemeClr>
                          </a:solidFill>
                        </a:rPr>
                        <a:t>Capacidades </a:t>
                      </a:r>
                      <a:endParaRPr lang="es-CL" sz="1400" b="1" cap="none" spc="30" dirty="0">
                        <a:solidFill>
                          <a:schemeClr val="accent1">
                            <a:lumMod val="75000"/>
                          </a:schemeClr>
                        </a:solidFill>
                        <a:latin typeface="Aptos" panose="020B0004020202020204" pitchFamily="34" charset="0"/>
                      </a:endParaRPr>
                    </a:p>
                  </a:txBody>
                  <a:tcPr marL="0" marR="3177" marT="18749" marB="18749" anchor="ctr">
                    <a:solidFill>
                      <a:schemeClr val="accent2">
                        <a:lumMod val="20000"/>
                        <a:lumOff val="80000"/>
                      </a:schemeClr>
                    </a:solidFill>
                  </a:tcPr>
                </a:tc>
                <a:tc>
                  <a:txBody>
                    <a:bodyPr/>
                    <a:lstStyle/>
                    <a:p>
                      <a:r>
                        <a:rPr lang="es-CL" sz="1400" b="1" cap="none" spc="30" dirty="0">
                          <a:solidFill>
                            <a:schemeClr val="accent1">
                              <a:lumMod val="75000"/>
                            </a:schemeClr>
                          </a:solidFill>
                        </a:rPr>
                        <a:t>Prácticas de gestión instrumentos institucionales </a:t>
                      </a:r>
                      <a:endParaRPr lang="es-CL" sz="1400" b="1" cap="none" spc="30" dirty="0">
                        <a:solidFill>
                          <a:schemeClr val="accent1">
                            <a:lumMod val="75000"/>
                          </a:schemeClr>
                        </a:solidFill>
                        <a:latin typeface="Aptos" panose="020B0004020202020204" pitchFamily="34" charset="0"/>
                      </a:endParaRPr>
                    </a:p>
                  </a:txBody>
                  <a:tcPr marL="0" marR="3177" marT="18749" marB="18749" anchor="ctr">
                    <a:solidFill>
                      <a:schemeClr val="accent2">
                        <a:lumMod val="20000"/>
                        <a:lumOff val="80000"/>
                      </a:schemeClr>
                    </a:solidFill>
                  </a:tcPr>
                </a:tc>
                <a:tc>
                  <a:txBody>
                    <a:bodyPr/>
                    <a:lstStyle/>
                    <a:p>
                      <a:r>
                        <a:rPr lang="es-CL" sz="1400" b="1" cap="none" spc="30" dirty="0">
                          <a:solidFill>
                            <a:schemeClr val="accent1">
                              <a:lumMod val="75000"/>
                            </a:schemeClr>
                          </a:solidFill>
                        </a:rPr>
                        <a:t>Prácticas de gestión curricular y pedagógica </a:t>
                      </a:r>
                      <a:endParaRPr lang="es-CL" sz="1400" b="1" cap="none" spc="30" dirty="0">
                        <a:solidFill>
                          <a:schemeClr val="accent1">
                            <a:lumMod val="75000"/>
                          </a:schemeClr>
                        </a:solidFill>
                        <a:latin typeface="Aptos" panose="020B0004020202020204" pitchFamily="34" charset="0"/>
                      </a:endParaRPr>
                    </a:p>
                  </a:txBody>
                  <a:tcPr marL="0" marR="3177" marT="18749" marB="18749" anchor="ctr">
                    <a:solidFill>
                      <a:schemeClr val="accent2">
                        <a:lumMod val="20000"/>
                        <a:lumOff val="80000"/>
                      </a:schemeClr>
                    </a:solidFill>
                  </a:tcPr>
                </a:tc>
                <a:tc>
                  <a:txBody>
                    <a:bodyPr/>
                    <a:lstStyle/>
                    <a:p>
                      <a:r>
                        <a:rPr lang="es-CL" sz="1400" b="1" cap="none" spc="30" dirty="0">
                          <a:solidFill>
                            <a:schemeClr val="accent1">
                              <a:lumMod val="75000"/>
                            </a:schemeClr>
                          </a:solidFill>
                        </a:rPr>
                        <a:t>Prácticas de  participación y </a:t>
                      </a:r>
                      <a:r>
                        <a:rPr lang="es-CL" sz="1400" b="1" cap="none" spc="30" baseline="0" dirty="0">
                          <a:solidFill>
                            <a:schemeClr val="accent1">
                              <a:lumMod val="75000"/>
                            </a:schemeClr>
                          </a:solidFill>
                        </a:rPr>
                        <a:t> vinculación </a:t>
                      </a:r>
                      <a:r>
                        <a:rPr lang="es-CL" sz="1400" b="1" cap="none" spc="30" dirty="0">
                          <a:solidFill>
                            <a:schemeClr val="accent1">
                              <a:lumMod val="75000"/>
                            </a:schemeClr>
                          </a:solidFill>
                        </a:rPr>
                        <a:t>con el entorno y las familias </a:t>
                      </a:r>
                      <a:endParaRPr lang="es-CL" sz="1400" b="1" cap="none" spc="30" dirty="0">
                        <a:solidFill>
                          <a:schemeClr val="accent1">
                            <a:lumMod val="75000"/>
                          </a:schemeClr>
                        </a:solidFill>
                        <a:latin typeface="Aptos" panose="020B0004020202020204" pitchFamily="34" charset="0"/>
                      </a:endParaRPr>
                    </a:p>
                  </a:txBody>
                  <a:tcPr marL="0" marR="3177" marT="18749" marB="18749" anchor="ctr">
                    <a:solidFill>
                      <a:schemeClr val="accent2">
                        <a:lumMod val="20000"/>
                        <a:lumOff val="80000"/>
                      </a:schemeClr>
                    </a:solidFill>
                  </a:tcPr>
                </a:tc>
                <a:extLst>
                  <a:ext uri="{0D108BD9-81ED-4DB2-BD59-A6C34878D82A}">
                    <a16:rowId xmlns:a16="http://schemas.microsoft.com/office/drawing/2014/main" val="2078106098"/>
                  </a:ext>
                </a:extLst>
              </a:tr>
              <a:tr h="815592">
                <a:tc>
                  <a:txBody>
                    <a:bodyPr/>
                    <a:lstStyle/>
                    <a:p>
                      <a:r>
                        <a:rPr lang="es-CL" sz="1400" cap="none" spc="0" dirty="0">
                          <a:solidFill>
                            <a:schemeClr val="accent1">
                              <a:lumMod val="75000"/>
                            </a:schemeClr>
                          </a:solidFill>
                        </a:rPr>
                        <a:t>Uso y análisis de datos para identificar y caracterizar prácticas.</a:t>
                      </a:r>
                      <a:endParaRPr lang="es-CL" sz="1400" cap="none" spc="0" dirty="0">
                        <a:solidFill>
                          <a:schemeClr val="accent1">
                            <a:lumMod val="75000"/>
                          </a:schemeClr>
                        </a:solidFill>
                        <a:latin typeface="Aptos" panose="020B0004020202020204" pitchFamily="34" charset="0"/>
                      </a:endParaRPr>
                    </a:p>
                  </a:txBody>
                  <a:tcPr marL="0" marR="4891" marT="18749" marB="18749">
                    <a:solidFill>
                      <a:schemeClr val="accent2">
                        <a:lumMod val="60000"/>
                        <a:lumOff val="40000"/>
                      </a:schemeClr>
                    </a:solidFill>
                  </a:tcPr>
                </a:tc>
                <a:tc>
                  <a:txBody>
                    <a:bodyPr/>
                    <a:lstStyle/>
                    <a:p>
                      <a:endParaRPr lang="es-CL" sz="1400" cap="none" spc="0" dirty="0">
                        <a:solidFill>
                          <a:schemeClr val="tx1"/>
                        </a:solidFill>
                        <a:latin typeface="Aptos" panose="020B0004020202020204" pitchFamily="34" charset="0"/>
                      </a:endParaRPr>
                    </a:p>
                  </a:txBody>
                  <a:tcPr marL="0" marR="4891" marT="18749" marB="18749">
                    <a:solidFill>
                      <a:schemeClr val="accent2">
                        <a:lumMod val="60000"/>
                        <a:lumOff val="40000"/>
                      </a:schemeClr>
                    </a:solidFill>
                  </a:tcPr>
                </a:tc>
                <a:tc>
                  <a:txBody>
                    <a:bodyPr/>
                    <a:lstStyle/>
                    <a:p>
                      <a:endParaRPr lang="es-CL" sz="1400" cap="none" spc="0" dirty="0">
                        <a:solidFill>
                          <a:schemeClr val="tx1"/>
                        </a:solidFill>
                        <a:latin typeface="Aptos" panose="020B0004020202020204" pitchFamily="34" charset="0"/>
                      </a:endParaRPr>
                    </a:p>
                  </a:txBody>
                  <a:tcPr marL="0" marR="4891" marT="18749" marB="18749">
                    <a:solidFill>
                      <a:schemeClr val="accent2">
                        <a:lumMod val="60000"/>
                        <a:lumOff val="40000"/>
                      </a:schemeClr>
                    </a:solidFill>
                  </a:tcPr>
                </a:tc>
                <a:tc>
                  <a:txBody>
                    <a:bodyPr/>
                    <a:lstStyle/>
                    <a:p>
                      <a:endParaRPr lang="es-CL" sz="1400" cap="none" spc="0" dirty="0">
                        <a:solidFill>
                          <a:schemeClr val="tx1"/>
                        </a:solidFill>
                        <a:latin typeface="Aptos" panose="020B0004020202020204" pitchFamily="34" charset="0"/>
                      </a:endParaRPr>
                    </a:p>
                  </a:txBody>
                  <a:tcPr marL="0" marR="4891" marT="18749" marB="18749">
                    <a:solidFill>
                      <a:schemeClr val="accent2">
                        <a:lumMod val="60000"/>
                        <a:lumOff val="40000"/>
                      </a:schemeClr>
                    </a:solidFill>
                  </a:tcPr>
                </a:tc>
                <a:extLst>
                  <a:ext uri="{0D108BD9-81ED-4DB2-BD59-A6C34878D82A}">
                    <a16:rowId xmlns:a16="http://schemas.microsoft.com/office/drawing/2014/main" val="83357707"/>
                  </a:ext>
                </a:extLst>
              </a:tr>
              <a:tr h="815592">
                <a:tc>
                  <a:txBody>
                    <a:bodyPr/>
                    <a:lstStyle/>
                    <a:p>
                      <a:r>
                        <a:rPr lang="es-CL" sz="1400" cap="none" spc="0" dirty="0">
                          <a:solidFill>
                            <a:schemeClr val="accent1">
                              <a:lumMod val="75000"/>
                            </a:schemeClr>
                          </a:solidFill>
                        </a:rPr>
                        <a:t>Planificación y organización de las prácticas  </a:t>
                      </a:r>
                      <a:endParaRPr lang="es-CL" sz="1400" cap="none" spc="0" dirty="0">
                        <a:solidFill>
                          <a:schemeClr val="accent1">
                            <a:lumMod val="75000"/>
                          </a:schemeClr>
                        </a:solidFill>
                        <a:latin typeface="Aptos" panose="020B0004020202020204" pitchFamily="34" charset="0"/>
                      </a:endParaRPr>
                    </a:p>
                  </a:txBody>
                  <a:tcPr marL="15885" marR="4891" marT="18749" marB="18749">
                    <a:solidFill>
                      <a:schemeClr val="accent2">
                        <a:lumMod val="20000"/>
                        <a:lumOff val="80000"/>
                      </a:schemeClr>
                    </a:solidFill>
                  </a:tcPr>
                </a:tc>
                <a:tc>
                  <a:txBody>
                    <a:bodyPr/>
                    <a:lstStyle/>
                    <a:p>
                      <a:endParaRPr lang="es-CL" sz="1400" cap="none" spc="0" dirty="0">
                        <a:solidFill>
                          <a:schemeClr val="tx1"/>
                        </a:solidFill>
                        <a:latin typeface="Aptos" panose="020B0004020202020204" pitchFamily="34" charset="0"/>
                      </a:endParaRPr>
                    </a:p>
                  </a:txBody>
                  <a:tcPr marL="15885" marR="4891" marT="18749" marB="18749">
                    <a:solidFill>
                      <a:schemeClr val="accent2">
                        <a:lumMod val="20000"/>
                        <a:lumOff val="80000"/>
                      </a:schemeClr>
                    </a:solidFill>
                  </a:tcPr>
                </a:tc>
                <a:tc>
                  <a:txBody>
                    <a:bodyPr/>
                    <a:lstStyle/>
                    <a:p>
                      <a:endParaRPr lang="es-CL" sz="1400" cap="none" spc="0" dirty="0">
                        <a:solidFill>
                          <a:schemeClr val="tx1"/>
                        </a:solidFill>
                        <a:latin typeface="Aptos" panose="020B0004020202020204" pitchFamily="34" charset="0"/>
                      </a:endParaRPr>
                    </a:p>
                  </a:txBody>
                  <a:tcPr marL="15885" marR="4891" marT="18749" marB="18749">
                    <a:solidFill>
                      <a:schemeClr val="accent2">
                        <a:lumMod val="20000"/>
                        <a:lumOff val="80000"/>
                      </a:schemeClr>
                    </a:solidFill>
                  </a:tcPr>
                </a:tc>
                <a:tc>
                  <a:txBody>
                    <a:bodyPr/>
                    <a:lstStyle/>
                    <a:p>
                      <a:endParaRPr lang="es-CL" sz="1400" cap="none" spc="0" dirty="0">
                        <a:solidFill>
                          <a:schemeClr val="tx1"/>
                        </a:solidFill>
                        <a:latin typeface="Aptos" panose="020B0004020202020204" pitchFamily="34" charset="0"/>
                      </a:endParaRPr>
                    </a:p>
                  </a:txBody>
                  <a:tcPr marL="15885" marR="4891" marT="18749" marB="18749">
                    <a:solidFill>
                      <a:schemeClr val="accent2">
                        <a:lumMod val="20000"/>
                        <a:lumOff val="80000"/>
                      </a:schemeClr>
                    </a:solidFill>
                  </a:tcPr>
                </a:tc>
                <a:extLst>
                  <a:ext uri="{0D108BD9-81ED-4DB2-BD59-A6C34878D82A}">
                    <a16:rowId xmlns:a16="http://schemas.microsoft.com/office/drawing/2014/main" val="1155844222"/>
                  </a:ext>
                </a:extLst>
              </a:tr>
              <a:tr h="815592">
                <a:tc>
                  <a:txBody>
                    <a:bodyPr/>
                    <a:lstStyle/>
                    <a:p>
                      <a:r>
                        <a:rPr lang="es-CL" sz="1400" cap="none" spc="0" dirty="0">
                          <a:solidFill>
                            <a:schemeClr val="accent1">
                              <a:lumMod val="75000"/>
                            </a:schemeClr>
                          </a:solidFill>
                        </a:rPr>
                        <a:t>Monitoreo y seguimiento de la implementación de las prácticas </a:t>
                      </a:r>
                      <a:endParaRPr lang="es-CL" sz="1400" cap="none" spc="0" dirty="0">
                        <a:solidFill>
                          <a:schemeClr val="accent1">
                            <a:lumMod val="75000"/>
                          </a:schemeClr>
                        </a:solidFill>
                        <a:latin typeface="Aptos" panose="020B0004020202020204" pitchFamily="34" charset="0"/>
                      </a:endParaRPr>
                    </a:p>
                  </a:txBody>
                  <a:tcPr marL="0" marR="4891" marT="18749" marB="18749">
                    <a:solidFill>
                      <a:schemeClr val="accent2">
                        <a:lumMod val="60000"/>
                        <a:lumOff val="40000"/>
                      </a:schemeClr>
                    </a:solidFill>
                  </a:tcPr>
                </a:tc>
                <a:tc>
                  <a:txBody>
                    <a:bodyPr/>
                    <a:lstStyle/>
                    <a:p>
                      <a:endParaRPr lang="es-CL" sz="1400" cap="none" spc="0" dirty="0">
                        <a:solidFill>
                          <a:schemeClr val="tx1"/>
                        </a:solidFill>
                        <a:latin typeface="Aptos" panose="020B0004020202020204" pitchFamily="34" charset="0"/>
                      </a:endParaRPr>
                    </a:p>
                  </a:txBody>
                  <a:tcPr marL="0" marR="4891" marT="18749" marB="18749">
                    <a:solidFill>
                      <a:schemeClr val="accent2">
                        <a:lumMod val="60000"/>
                        <a:lumOff val="40000"/>
                      </a:schemeClr>
                    </a:solidFill>
                  </a:tcPr>
                </a:tc>
                <a:tc>
                  <a:txBody>
                    <a:bodyPr/>
                    <a:lstStyle/>
                    <a:p>
                      <a:endParaRPr lang="es-CL" sz="1400" cap="none" spc="0" dirty="0">
                        <a:solidFill>
                          <a:schemeClr val="tx1"/>
                        </a:solidFill>
                        <a:latin typeface="Aptos" panose="020B0004020202020204" pitchFamily="34" charset="0"/>
                      </a:endParaRPr>
                    </a:p>
                  </a:txBody>
                  <a:tcPr marL="0" marR="4891" marT="18749" marB="18749">
                    <a:solidFill>
                      <a:schemeClr val="accent2">
                        <a:lumMod val="60000"/>
                        <a:lumOff val="40000"/>
                      </a:schemeClr>
                    </a:solidFill>
                  </a:tcPr>
                </a:tc>
                <a:tc>
                  <a:txBody>
                    <a:bodyPr/>
                    <a:lstStyle/>
                    <a:p>
                      <a:endParaRPr lang="es-CL" sz="1400" cap="none" spc="0" dirty="0">
                        <a:solidFill>
                          <a:schemeClr val="tx1"/>
                        </a:solidFill>
                        <a:latin typeface="Aptos" panose="020B0004020202020204" pitchFamily="34" charset="0"/>
                      </a:endParaRPr>
                    </a:p>
                  </a:txBody>
                  <a:tcPr marL="0" marR="4891" marT="18749" marB="18749">
                    <a:solidFill>
                      <a:schemeClr val="accent2">
                        <a:lumMod val="60000"/>
                        <a:lumOff val="40000"/>
                      </a:schemeClr>
                    </a:solidFill>
                  </a:tcPr>
                </a:tc>
                <a:extLst>
                  <a:ext uri="{0D108BD9-81ED-4DB2-BD59-A6C34878D82A}">
                    <a16:rowId xmlns:a16="http://schemas.microsoft.com/office/drawing/2014/main" val="3533185536"/>
                  </a:ext>
                </a:extLst>
              </a:tr>
              <a:tr h="850680">
                <a:tc>
                  <a:txBody>
                    <a:bodyPr/>
                    <a:lstStyle/>
                    <a:p>
                      <a:r>
                        <a:rPr lang="es-CL" sz="1400" cap="none" spc="0" dirty="0">
                          <a:solidFill>
                            <a:schemeClr val="accent1">
                              <a:lumMod val="75000"/>
                            </a:schemeClr>
                          </a:solidFill>
                        </a:rPr>
                        <a:t>Reflexión y sistematización de procesos para la evaluación y mejoramiento de las prácticas  </a:t>
                      </a:r>
                      <a:endParaRPr lang="es-CL" sz="1400" cap="none" spc="0" dirty="0">
                        <a:solidFill>
                          <a:schemeClr val="accent1">
                            <a:lumMod val="75000"/>
                          </a:schemeClr>
                        </a:solidFill>
                        <a:latin typeface="Aptos" panose="020B0004020202020204" pitchFamily="34" charset="0"/>
                      </a:endParaRPr>
                    </a:p>
                  </a:txBody>
                  <a:tcPr marL="15885" marR="4891" marT="18749" marB="18749">
                    <a:solidFill>
                      <a:schemeClr val="accent2">
                        <a:lumMod val="20000"/>
                        <a:lumOff val="80000"/>
                      </a:schemeClr>
                    </a:solidFill>
                  </a:tcPr>
                </a:tc>
                <a:tc>
                  <a:txBody>
                    <a:bodyPr/>
                    <a:lstStyle/>
                    <a:p>
                      <a:endParaRPr lang="es-CL" sz="1400" cap="none" spc="0" dirty="0">
                        <a:solidFill>
                          <a:schemeClr val="tx1"/>
                        </a:solidFill>
                        <a:latin typeface="Aptos" panose="020B0004020202020204" pitchFamily="34" charset="0"/>
                      </a:endParaRPr>
                    </a:p>
                  </a:txBody>
                  <a:tcPr marL="15885" marR="4891" marT="18749" marB="18749">
                    <a:solidFill>
                      <a:schemeClr val="accent2">
                        <a:lumMod val="20000"/>
                        <a:lumOff val="80000"/>
                      </a:schemeClr>
                    </a:solidFill>
                  </a:tcPr>
                </a:tc>
                <a:tc>
                  <a:txBody>
                    <a:bodyPr/>
                    <a:lstStyle/>
                    <a:p>
                      <a:endParaRPr lang="es-CL" sz="1400" cap="none" spc="0">
                        <a:solidFill>
                          <a:schemeClr val="tx1"/>
                        </a:solidFill>
                        <a:latin typeface="Aptos" panose="020B0004020202020204" pitchFamily="34" charset="0"/>
                      </a:endParaRPr>
                    </a:p>
                  </a:txBody>
                  <a:tcPr marL="15885" marR="4891" marT="18749" marB="18749">
                    <a:solidFill>
                      <a:schemeClr val="accent2">
                        <a:lumMod val="20000"/>
                        <a:lumOff val="80000"/>
                      </a:schemeClr>
                    </a:solidFill>
                  </a:tcPr>
                </a:tc>
                <a:tc>
                  <a:txBody>
                    <a:bodyPr/>
                    <a:lstStyle/>
                    <a:p>
                      <a:endParaRPr lang="es-CL" sz="1400" cap="none" spc="0" dirty="0">
                        <a:solidFill>
                          <a:schemeClr val="tx1"/>
                        </a:solidFill>
                        <a:latin typeface="Aptos" panose="020B0004020202020204" pitchFamily="34" charset="0"/>
                      </a:endParaRPr>
                    </a:p>
                  </a:txBody>
                  <a:tcPr marL="15885" marR="4891" marT="18749" marB="18749">
                    <a:solidFill>
                      <a:schemeClr val="accent2">
                        <a:lumMod val="20000"/>
                        <a:lumOff val="80000"/>
                      </a:schemeClr>
                    </a:solidFill>
                  </a:tcPr>
                </a:tc>
                <a:extLst>
                  <a:ext uri="{0D108BD9-81ED-4DB2-BD59-A6C34878D82A}">
                    <a16:rowId xmlns:a16="http://schemas.microsoft.com/office/drawing/2014/main" val="521408456"/>
                  </a:ext>
                </a:extLst>
              </a:tr>
              <a:tr h="914400">
                <a:tc>
                  <a:txBody>
                    <a:bodyPr/>
                    <a:lstStyle/>
                    <a:p>
                      <a:r>
                        <a:rPr lang="es-CL" sz="1400" cap="none" spc="0" dirty="0">
                          <a:solidFill>
                            <a:schemeClr val="accent1">
                              <a:lumMod val="75000"/>
                            </a:schemeClr>
                          </a:solidFill>
                        </a:rPr>
                        <a:t>Liderazgo sistémico y colaborativo para la implementación</a:t>
                      </a:r>
                      <a:r>
                        <a:rPr lang="es-CL" sz="1400" cap="none" spc="0" baseline="0" dirty="0">
                          <a:solidFill>
                            <a:schemeClr val="accent1">
                              <a:lumMod val="75000"/>
                            </a:schemeClr>
                          </a:solidFill>
                        </a:rPr>
                        <a:t> de las prácticas </a:t>
                      </a:r>
                      <a:endParaRPr lang="es-CL" sz="1400" cap="none" spc="0" dirty="0">
                        <a:solidFill>
                          <a:schemeClr val="accent1">
                            <a:lumMod val="75000"/>
                          </a:schemeClr>
                        </a:solidFill>
                        <a:latin typeface="Aptos" panose="020B0004020202020204" pitchFamily="34" charset="0"/>
                      </a:endParaRPr>
                    </a:p>
                  </a:txBody>
                  <a:tcPr marL="0" marR="4891" marT="18749" marB="18749">
                    <a:solidFill>
                      <a:schemeClr val="accent2">
                        <a:lumMod val="60000"/>
                        <a:lumOff val="40000"/>
                      </a:schemeClr>
                    </a:solidFill>
                  </a:tcPr>
                </a:tc>
                <a:tc>
                  <a:txBody>
                    <a:bodyPr/>
                    <a:lstStyle/>
                    <a:p>
                      <a:endParaRPr lang="es-CL" sz="1400" cap="none" spc="0" dirty="0">
                        <a:solidFill>
                          <a:schemeClr val="tx1"/>
                        </a:solidFill>
                        <a:latin typeface="Aptos" panose="020B0004020202020204" pitchFamily="34" charset="0"/>
                      </a:endParaRPr>
                    </a:p>
                  </a:txBody>
                  <a:tcPr marL="0" marR="4891" marT="18749" marB="18749">
                    <a:solidFill>
                      <a:schemeClr val="accent2">
                        <a:lumMod val="60000"/>
                        <a:lumOff val="40000"/>
                      </a:schemeClr>
                    </a:solidFill>
                  </a:tcPr>
                </a:tc>
                <a:tc>
                  <a:txBody>
                    <a:bodyPr/>
                    <a:lstStyle/>
                    <a:p>
                      <a:endParaRPr lang="es-CL" sz="1400" cap="none" spc="0" dirty="0">
                        <a:solidFill>
                          <a:schemeClr val="tx1"/>
                        </a:solidFill>
                        <a:latin typeface="Aptos" panose="020B0004020202020204" pitchFamily="34" charset="0"/>
                      </a:endParaRPr>
                    </a:p>
                  </a:txBody>
                  <a:tcPr marL="0" marR="4891" marT="18749" marB="18749">
                    <a:solidFill>
                      <a:schemeClr val="accent2">
                        <a:lumMod val="60000"/>
                        <a:lumOff val="40000"/>
                      </a:schemeClr>
                    </a:solidFill>
                  </a:tcPr>
                </a:tc>
                <a:tc>
                  <a:txBody>
                    <a:bodyPr/>
                    <a:lstStyle/>
                    <a:p>
                      <a:endParaRPr lang="es-CL" sz="1400" cap="none" spc="0" dirty="0">
                        <a:solidFill>
                          <a:schemeClr val="tx1"/>
                        </a:solidFill>
                        <a:latin typeface="Aptos" panose="020B0004020202020204" pitchFamily="34" charset="0"/>
                      </a:endParaRPr>
                    </a:p>
                  </a:txBody>
                  <a:tcPr marL="0" marR="4891" marT="18749" marB="18749">
                    <a:solidFill>
                      <a:schemeClr val="accent2">
                        <a:lumMod val="60000"/>
                        <a:lumOff val="40000"/>
                      </a:schemeClr>
                    </a:solidFill>
                  </a:tcPr>
                </a:tc>
                <a:extLst>
                  <a:ext uri="{0D108BD9-81ED-4DB2-BD59-A6C34878D82A}">
                    <a16:rowId xmlns:a16="http://schemas.microsoft.com/office/drawing/2014/main" val="1133504336"/>
                  </a:ext>
                </a:extLst>
              </a:tr>
              <a:tr h="815592">
                <a:tc>
                  <a:txBody>
                    <a:bodyPr/>
                    <a:lstStyle/>
                    <a:p>
                      <a:r>
                        <a:rPr lang="es-CL" sz="1400" cap="none" spc="0" dirty="0">
                          <a:solidFill>
                            <a:schemeClr val="accent1">
                              <a:lumMod val="75000"/>
                            </a:schemeClr>
                          </a:solidFill>
                        </a:rPr>
                        <a:t>Comunicación y alianzas estratégicas para la implementación de las prácticas </a:t>
                      </a:r>
                      <a:endParaRPr lang="es-CL" sz="1400" cap="none" spc="0" dirty="0">
                        <a:solidFill>
                          <a:schemeClr val="accent1">
                            <a:lumMod val="75000"/>
                          </a:schemeClr>
                        </a:solidFill>
                        <a:latin typeface="Aptos" panose="020B0004020202020204" pitchFamily="34" charset="0"/>
                      </a:endParaRPr>
                    </a:p>
                  </a:txBody>
                  <a:tcPr marL="15885" marR="4891" marT="18749" marB="18749">
                    <a:solidFill>
                      <a:schemeClr val="accent2">
                        <a:lumMod val="20000"/>
                        <a:lumOff val="80000"/>
                      </a:schemeClr>
                    </a:solidFill>
                  </a:tcPr>
                </a:tc>
                <a:tc>
                  <a:txBody>
                    <a:bodyPr/>
                    <a:lstStyle/>
                    <a:p>
                      <a:endParaRPr lang="es-CL" sz="1400" cap="none" spc="0">
                        <a:solidFill>
                          <a:schemeClr val="tx1"/>
                        </a:solidFill>
                        <a:latin typeface="Aptos" panose="020B0004020202020204" pitchFamily="34" charset="0"/>
                      </a:endParaRPr>
                    </a:p>
                  </a:txBody>
                  <a:tcPr marL="15885" marR="4891" marT="18749" marB="18749">
                    <a:solidFill>
                      <a:schemeClr val="accent2">
                        <a:lumMod val="20000"/>
                        <a:lumOff val="80000"/>
                      </a:schemeClr>
                    </a:solidFill>
                  </a:tcPr>
                </a:tc>
                <a:tc>
                  <a:txBody>
                    <a:bodyPr/>
                    <a:lstStyle/>
                    <a:p>
                      <a:endParaRPr lang="es-CL" sz="1400" cap="none" spc="0">
                        <a:solidFill>
                          <a:schemeClr val="tx1"/>
                        </a:solidFill>
                        <a:latin typeface="Aptos" panose="020B0004020202020204" pitchFamily="34" charset="0"/>
                      </a:endParaRPr>
                    </a:p>
                  </a:txBody>
                  <a:tcPr marL="15885" marR="4891" marT="18749" marB="18749">
                    <a:solidFill>
                      <a:schemeClr val="accent2">
                        <a:lumMod val="20000"/>
                        <a:lumOff val="80000"/>
                      </a:schemeClr>
                    </a:solidFill>
                  </a:tcPr>
                </a:tc>
                <a:tc>
                  <a:txBody>
                    <a:bodyPr/>
                    <a:lstStyle/>
                    <a:p>
                      <a:endParaRPr lang="es-CL" sz="1400" cap="none" spc="0" dirty="0">
                        <a:solidFill>
                          <a:schemeClr val="tx1"/>
                        </a:solidFill>
                        <a:latin typeface="Aptos" panose="020B0004020202020204" pitchFamily="34" charset="0"/>
                      </a:endParaRPr>
                    </a:p>
                  </a:txBody>
                  <a:tcPr marL="15885" marR="4891" marT="18749" marB="18749">
                    <a:solidFill>
                      <a:schemeClr val="accent2">
                        <a:lumMod val="20000"/>
                        <a:lumOff val="80000"/>
                      </a:schemeClr>
                    </a:solidFill>
                  </a:tcPr>
                </a:tc>
                <a:extLst>
                  <a:ext uri="{0D108BD9-81ED-4DB2-BD59-A6C34878D82A}">
                    <a16:rowId xmlns:a16="http://schemas.microsoft.com/office/drawing/2014/main" val="1423961366"/>
                  </a:ext>
                </a:extLst>
              </a:tr>
            </a:tbl>
          </a:graphicData>
        </a:graphic>
      </p:graphicFrame>
    </p:spTree>
    <p:extLst>
      <p:ext uri="{BB962C8B-B14F-4D97-AF65-F5344CB8AC3E}">
        <p14:creationId xmlns:p14="http://schemas.microsoft.com/office/powerpoint/2010/main" val="21184783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CB4A7E74-AB23-D6B4-2AF2-6E716097793E}"/>
              </a:ext>
            </a:extLst>
          </p:cNvPr>
          <p:cNvSpPr txBox="1"/>
          <p:nvPr/>
        </p:nvSpPr>
        <p:spPr>
          <a:xfrm>
            <a:off x="762000" y="917453"/>
            <a:ext cx="10624457" cy="2862322"/>
          </a:xfrm>
          <a:prstGeom prst="rect">
            <a:avLst/>
          </a:prstGeom>
          <a:noFill/>
        </p:spPr>
        <p:txBody>
          <a:bodyPr wrap="square">
            <a:spAutoFit/>
          </a:bodyPr>
          <a:lstStyle/>
          <a:p>
            <a:pPr algn="l"/>
            <a:r>
              <a:rPr lang="es-CL" sz="3600" b="0" i="0" u="none" strike="noStrike" baseline="0" dirty="0">
                <a:solidFill>
                  <a:schemeClr val="accent1">
                    <a:lumMod val="75000"/>
                  </a:schemeClr>
                </a:solidFill>
                <a:latin typeface="Amasis MT Pro" panose="02040504050005020304" pitchFamily="18" charset="0"/>
                <a:cs typeface="Arial" panose="020B0604020202020204" pitchFamily="34" charset="0"/>
              </a:rPr>
              <a:t>La invitación es a recorrer un camino en que el proyecto moviliza a la comunidad a aprender mutuamente, en un espacio de diálogo, reflexión y acción, basado en la participación, pertenencia y compromiso colectivo.</a:t>
            </a:r>
            <a:endParaRPr lang="es-CL" sz="3600" dirty="0">
              <a:solidFill>
                <a:schemeClr val="accent1">
                  <a:lumMod val="75000"/>
                </a:schemeClr>
              </a:solidFill>
              <a:latin typeface="Amasis MT Pro" panose="02040504050005020304" pitchFamily="18" charset="0"/>
              <a:cs typeface="Arial" panose="020B0604020202020204" pitchFamily="34" charset="0"/>
            </a:endParaRPr>
          </a:p>
        </p:txBody>
      </p:sp>
      <p:pic>
        <p:nvPicPr>
          <p:cNvPr id="8" name="Google Shape;369;p17">
            <a:extLst>
              <a:ext uri="{FF2B5EF4-FFF2-40B4-BE49-F238E27FC236}">
                <a16:creationId xmlns:a16="http://schemas.microsoft.com/office/drawing/2014/main" id="{83C09425-F572-92AE-E747-02B330D2580D}"/>
              </a:ext>
            </a:extLst>
          </p:cNvPr>
          <p:cNvPicPr preferRelativeResize="0"/>
          <p:nvPr/>
        </p:nvPicPr>
        <p:blipFill rotWithShape="1">
          <a:blip r:embed="rId2">
            <a:alphaModFix/>
          </a:blip>
          <a:srcRect r="452" b="52525"/>
          <a:stretch/>
        </p:blipFill>
        <p:spPr>
          <a:xfrm>
            <a:off x="8382417" y="5323749"/>
            <a:ext cx="3155649" cy="1350118"/>
          </a:xfrm>
          <a:prstGeom prst="rect">
            <a:avLst/>
          </a:prstGeom>
          <a:noFill/>
          <a:ln>
            <a:noFill/>
          </a:ln>
        </p:spPr>
      </p:pic>
    </p:spTree>
    <p:extLst>
      <p:ext uri="{BB962C8B-B14F-4D97-AF65-F5344CB8AC3E}">
        <p14:creationId xmlns:p14="http://schemas.microsoft.com/office/powerpoint/2010/main" val="33236404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magen que contiene Diagrama&#10;&#10;Descripción generada automáticamente">
            <a:extLst>
              <a:ext uri="{FF2B5EF4-FFF2-40B4-BE49-F238E27FC236}">
                <a16:creationId xmlns:a16="http://schemas.microsoft.com/office/drawing/2014/main" id="{FB1FD9CA-20DA-AF40-DE8F-1DED3FB32EFC}"/>
              </a:ext>
            </a:extLst>
          </p:cNvPr>
          <p:cNvPicPr>
            <a:picLocks noChangeAspect="1"/>
          </p:cNvPicPr>
          <p:nvPr/>
        </p:nvPicPr>
        <p:blipFill>
          <a:blip r:embed="rId2"/>
          <a:stretch>
            <a:fillRect/>
          </a:stretch>
        </p:blipFill>
        <p:spPr>
          <a:xfrm>
            <a:off x="469680" y="221674"/>
            <a:ext cx="3243339" cy="3916218"/>
          </a:xfrm>
          <a:prstGeom prst="rect">
            <a:avLst/>
          </a:prstGeom>
        </p:spPr>
      </p:pic>
      <p:pic>
        <p:nvPicPr>
          <p:cNvPr id="4" name="Imagen 3" descr="Imagen que contiene Diagrama&#10;&#10;Descripción generada automáticamente">
            <a:extLst>
              <a:ext uri="{FF2B5EF4-FFF2-40B4-BE49-F238E27FC236}">
                <a16:creationId xmlns:a16="http://schemas.microsoft.com/office/drawing/2014/main" id="{B8DE5DDF-E4FA-FCD9-2EF0-31D4C412C1EA}"/>
              </a:ext>
            </a:extLst>
          </p:cNvPr>
          <p:cNvPicPr>
            <a:picLocks noChangeAspect="1"/>
          </p:cNvPicPr>
          <p:nvPr/>
        </p:nvPicPr>
        <p:blipFill>
          <a:blip r:embed="rId3"/>
          <a:stretch>
            <a:fillRect/>
          </a:stretch>
        </p:blipFill>
        <p:spPr>
          <a:xfrm>
            <a:off x="4105534" y="221673"/>
            <a:ext cx="2953288" cy="3833091"/>
          </a:xfrm>
          <a:prstGeom prst="rect">
            <a:avLst/>
          </a:prstGeom>
        </p:spPr>
      </p:pic>
      <p:pic>
        <p:nvPicPr>
          <p:cNvPr id="5" name="Imagen 4" descr="Imagen que contiene Diagrama&#10;&#10;Descripción generada automáticamente">
            <a:extLst>
              <a:ext uri="{FF2B5EF4-FFF2-40B4-BE49-F238E27FC236}">
                <a16:creationId xmlns:a16="http://schemas.microsoft.com/office/drawing/2014/main" id="{1CBEE905-D8AA-1ED8-2700-B064027F9699}"/>
              </a:ext>
            </a:extLst>
          </p:cNvPr>
          <p:cNvPicPr>
            <a:picLocks noChangeAspect="1"/>
          </p:cNvPicPr>
          <p:nvPr/>
        </p:nvPicPr>
        <p:blipFill>
          <a:blip r:embed="rId4"/>
          <a:stretch>
            <a:fillRect/>
          </a:stretch>
        </p:blipFill>
        <p:spPr>
          <a:xfrm>
            <a:off x="7451337" y="221673"/>
            <a:ext cx="2851823" cy="3694546"/>
          </a:xfrm>
          <a:prstGeom prst="rect">
            <a:avLst/>
          </a:prstGeom>
        </p:spPr>
      </p:pic>
      <p:pic>
        <p:nvPicPr>
          <p:cNvPr id="6" name="Imagen 5" descr="Imagen que contiene Patrón de fondo&#10;&#10;Descripción generada automáticamente">
            <a:extLst>
              <a:ext uri="{FF2B5EF4-FFF2-40B4-BE49-F238E27FC236}">
                <a16:creationId xmlns:a16="http://schemas.microsoft.com/office/drawing/2014/main" id="{33917CAC-F698-49C3-936F-7E9806DF4643}"/>
              </a:ext>
            </a:extLst>
          </p:cNvPr>
          <p:cNvPicPr>
            <a:picLocks noChangeAspect="1"/>
          </p:cNvPicPr>
          <p:nvPr/>
        </p:nvPicPr>
        <p:blipFill>
          <a:blip r:embed="rId5"/>
          <a:stretch>
            <a:fillRect/>
          </a:stretch>
        </p:blipFill>
        <p:spPr>
          <a:xfrm>
            <a:off x="2239788" y="3195117"/>
            <a:ext cx="2655623" cy="3441209"/>
          </a:xfrm>
          <a:prstGeom prst="rect">
            <a:avLst/>
          </a:prstGeom>
        </p:spPr>
      </p:pic>
      <p:pic>
        <p:nvPicPr>
          <p:cNvPr id="9" name="Imagen 8">
            <a:extLst>
              <a:ext uri="{FF2B5EF4-FFF2-40B4-BE49-F238E27FC236}">
                <a16:creationId xmlns:a16="http://schemas.microsoft.com/office/drawing/2014/main" id="{A4F5D510-CE79-A77B-E2CD-9173238ACC86}"/>
              </a:ext>
            </a:extLst>
          </p:cNvPr>
          <p:cNvPicPr>
            <a:picLocks noChangeAspect="1"/>
          </p:cNvPicPr>
          <p:nvPr/>
        </p:nvPicPr>
        <p:blipFill>
          <a:blip r:embed="rId6"/>
          <a:stretch>
            <a:fillRect/>
          </a:stretch>
        </p:blipFill>
        <p:spPr>
          <a:xfrm>
            <a:off x="5752405" y="4137892"/>
            <a:ext cx="5423595" cy="2542310"/>
          </a:xfrm>
          <a:prstGeom prst="rect">
            <a:avLst/>
          </a:prstGeom>
        </p:spPr>
      </p:pic>
    </p:spTree>
    <p:extLst>
      <p:ext uri="{BB962C8B-B14F-4D97-AF65-F5344CB8AC3E}">
        <p14:creationId xmlns:p14="http://schemas.microsoft.com/office/powerpoint/2010/main" val="19164822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descr="Texto&#10;&#10;Descripción generada automáticamente">
            <a:extLst>
              <a:ext uri="{FF2B5EF4-FFF2-40B4-BE49-F238E27FC236}">
                <a16:creationId xmlns:a16="http://schemas.microsoft.com/office/drawing/2014/main" id="{ACFF4B94-81C1-86EC-2AF5-C0588E774867}"/>
              </a:ext>
            </a:extLst>
          </p:cNvPr>
          <p:cNvPicPr>
            <a:picLocks noChangeAspect="1"/>
          </p:cNvPicPr>
          <p:nvPr/>
        </p:nvPicPr>
        <p:blipFill>
          <a:blip r:embed="rId2"/>
          <a:stretch>
            <a:fillRect/>
          </a:stretch>
        </p:blipFill>
        <p:spPr>
          <a:xfrm>
            <a:off x="8907353" y="3429000"/>
            <a:ext cx="2405556" cy="3124101"/>
          </a:xfrm>
          <a:prstGeom prst="rect">
            <a:avLst/>
          </a:prstGeom>
        </p:spPr>
      </p:pic>
      <p:pic>
        <p:nvPicPr>
          <p:cNvPr id="10" name="Imagen 9" descr="Imagen que contiene Diagrama&#10;&#10;Descripción generada automáticamente">
            <a:extLst>
              <a:ext uri="{FF2B5EF4-FFF2-40B4-BE49-F238E27FC236}">
                <a16:creationId xmlns:a16="http://schemas.microsoft.com/office/drawing/2014/main" id="{EC2E5516-7976-2124-FEE7-B25387267D74}"/>
              </a:ext>
            </a:extLst>
          </p:cNvPr>
          <p:cNvPicPr>
            <a:picLocks noChangeAspect="1"/>
          </p:cNvPicPr>
          <p:nvPr/>
        </p:nvPicPr>
        <p:blipFill>
          <a:blip r:embed="rId3"/>
          <a:stretch>
            <a:fillRect/>
          </a:stretch>
        </p:blipFill>
        <p:spPr>
          <a:xfrm>
            <a:off x="5394421" y="277165"/>
            <a:ext cx="2202526" cy="2879120"/>
          </a:xfrm>
          <a:prstGeom prst="rect">
            <a:avLst/>
          </a:prstGeom>
        </p:spPr>
      </p:pic>
      <p:pic>
        <p:nvPicPr>
          <p:cNvPr id="14" name="Imagen 13" descr="Imagen que contiene Texto&#10;&#10;Descripción generada automáticamente">
            <a:extLst>
              <a:ext uri="{FF2B5EF4-FFF2-40B4-BE49-F238E27FC236}">
                <a16:creationId xmlns:a16="http://schemas.microsoft.com/office/drawing/2014/main" id="{257C2F1C-8874-8F49-5073-AF71551E6F48}"/>
              </a:ext>
            </a:extLst>
          </p:cNvPr>
          <p:cNvPicPr>
            <a:picLocks noChangeAspect="1"/>
          </p:cNvPicPr>
          <p:nvPr/>
        </p:nvPicPr>
        <p:blipFill>
          <a:blip r:embed="rId4"/>
          <a:stretch>
            <a:fillRect/>
          </a:stretch>
        </p:blipFill>
        <p:spPr>
          <a:xfrm>
            <a:off x="9101435" y="190123"/>
            <a:ext cx="2079595" cy="2534970"/>
          </a:xfrm>
          <a:prstGeom prst="rect">
            <a:avLst/>
          </a:prstGeom>
        </p:spPr>
      </p:pic>
      <p:pic>
        <p:nvPicPr>
          <p:cNvPr id="8" name="Imagen 7" descr="Imagen que contiene Texto&#10;&#10;Descripción generada automáticamente">
            <a:extLst>
              <a:ext uri="{FF2B5EF4-FFF2-40B4-BE49-F238E27FC236}">
                <a16:creationId xmlns:a16="http://schemas.microsoft.com/office/drawing/2014/main" id="{E875F801-28D8-C19A-E976-3AEC257E703E}"/>
              </a:ext>
            </a:extLst>
          </p:cNvPr>
          <p:cNvPicPr>
            <a:picLocks noChangeAspect="1"/>
          </p:cNvPicPr>
          <p:nvPr/>
        </p:nvPicPr>
        <p:blipFill>
          <a:blip r:embed="rId5"/>
          <a:stretch>
            <a:fillRect/>
          </a:stretch>
        </p:blipFill>
        <p:spPr>
          <a:xfrm>
            <a:off x="807303" y="320517"/>
            <a:ext cx="2666683" cy="3452021"/>
          </a:xfrm>
          <a:prstGeom prst="rect">
            <a:avLst/>
          </a:prstGeom>
        </p:spPr>
      </p:pic>
      <p:pic>
        <p:nvPicPr>
          <p:cNvPr id="16" name="Imagen 15" descr="Imagen que contiene Diagrama&#10;&#10;Descripción generada automáticamente">
            <a:extLst>
              <a:ext uri="{FF2B5EF4-FFF2-40B4-BE49-F238E27FC236}">
                <a16:creationId xmlns:a16="http://schemas.microsoft.com/office/drawing/2014/main" id="{8FA89B5A-9CA2-2988-790B-092CDEAF8943}"/>
              </a:ext>
            </a:extLst>
          </p:cNvPr>
          <p:cNvPicPr>
            <a:picLocks noChangeAspect="1"/>
          </p:cNvPicPr>
          <p:nvPr/>
        </p:nvPicPr>
        <p:blipFill>
          <a:blip r:embed="rId6"/>
          <a:stretch>
            <a:fillRect/>
          </a:stretch>
        </p:blipFill>
        <p:spPr>
          <a:xfrm>
            <a:off x="6889336" y="3156285"/>
            <a:ext cx="1997145" cy="2593068"/>
          </a:xfrm>
          <a:prstGeom prst="rect">
            <a:avLst/>
          </a:prstGeom>
        </p:spPr>
      </p:pic>
      <p:pic>
        <p:nvPicPr>
          <p:cNvPr id="5" name="Imagen 4">
            <a:extLst>
              <a:ext uri="{FF2B5EF4-FFF2-40B4-BE49-F238E27FC236}">
                <a16:creationId xmlns:a16="http://schemas.microsoft.com/office/drawing/2014/main" id="{F32E43E7-736A-3836-E25D-E761A96893D7}"/>
              </a:ext>
            </a:extLst>
          </p:cNvPr>
          <p:cNvPicPr>
            <a:picLocks noChangeAspect="1"/>
          </p:cNvPicPr>
          <p:nvPr/>
        </p:nvPicPr>
        <p:blipFill>
          <a:blip r:embed="rId7"/>
          <a:stretch>
            <a:fillRect/>
          </a:stretch>
        </p:blipFill>
        <p:spPr>
          <a:xfrm>
            <a:off x="840065" y="3871586"/>
            <a:ext cx="5655619" cy="2665897"/>
          </a:xfrm>
          <a:prstGeom prst="rect">
            <a:avLst/>
          </a:prstGeom>
        </p:spPr>
      </p:pic>
    </p:spTree>
    <p:extLst>
      <p:ext uri="{BB962C8B-B14F-4D97-AF65-F5344CB8AC3E}">
        <p14:creationId xmlns:p14="http://schemas.microsoft.com/office/powerpoint/2010/main" val="16995081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00666E-9704-AA57-1347-9C2DF9A06D94}"/>
              </a:ext>
            </a:extLst>
          </p:cNvPr>
          <p:cNvSpPr>
            <a:spLocks noGrp="1"/>
          </p:cNvSpPr>
          <p:nvPr>
            <p:ph type="title"/>
          </p:nvPr>
        </p:nvSpPr>
        <p:spPr>
          <a:xfrm>
            <a:off x="6194716" y="739978"/>
            <a:ext cx="5334930" cy="3004145"/>
          </a:xfrm>
        </p:spPr>
        <p:txBody>
          <a:bodyPr vert="horz" lIns="91440" tIns="45720" rIns="91440" bIns="45720" rtlCol="0" anchor="b">
            <a:normAutofit/>
          </a:bodyPr>
          <a:lstStyle/>
          <a:p>
            <a:pPr algn="ctr"/>
            <a:br>
              <a:rPr lang="en-US" sz="3300" b="1"/>
            </a:br>
            <a:br>
              <a:rPr lang="en-US" sz="3300" b="1"/>
            </a:br>
            <a:br>
              <a:rPr lang="en-US" sz="3300"/>
            </a:br>
            <a:br>
              <a:rPr lang="en-US" sz="3300"/>
            </a:br>
            <a:br>
              <a:rPr lang="en-US" sz="3300"/>
            </a:br>
            <a:endParaRPr lang="en-US" sz="3300"/>
          </a:p>
        </p:txBody>
      </p:sp>
      <p:pic>
        <p:nvPicPr>
          <p:cNvPr id="4" name="Imagen 3" descr="Tabla&#10;&#10;Descripción generada automáticamente">
            <a:extLst>
              <a:ext uri="{FF2B5EF4-FFF2-40B4-BE49-F238E27FC236}">
                <a16:creationId xmlns:a16="http://schemas.microsoft.com/office/drawing/2014/main" id="{7146A470-AFD5-6BBF-6BD1-E3854C204B9C}"/>
              </a:ext>
            </a:extLst>
          </p:cNvPr>
          <p:cNvPicPr>
            <a:picLocks noChangeAspect="1"/>
          </p:cNvPicPr>
          <p:nvPr/>
        </p:nvPicPr>
        <p:blipFill rotWithShape="1">
          <a:blip r:embed="rId2"/>
          <a:srcRect t="14000"/>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graphicFrame>
        <p:nvGraphicFramePr>
          <p:cNvPr id="7" name="Tabla 6">
            <a:extLst>
              <a:ext uri="{FF2B5EF4-FFF2-40B4-BE49-F238E27FC236}">
                <a16:creationId xmlns:a16="http://schemas.microsoft.com/office/drawing/2014/main" id="{5045E228-AD28-F412-2379-EA71E852AB25}"/>
              </a:ext>
            </a:extLst>
          </p:cNvPr>
          <p:cNvGraphicFramePr>
            <a:graphicFrameLocks noGrp="1"/>
          </p:cNvGraphicFramePr>
          <p:nvPr>
            <p:extLst>
              <p:ext uri="{D42A27DB-BD31-4B8C-83A1-F6EECF244321}">
                <p14:modId xmlns:p14="http://schemas.microsoft.com/office/powerpoint/2010/main" val="3980248677"/>
              </p:ext>
            </p:extLst>
          </p:nvPr>
        </p:nvGraphicFramePr>
        <p:xfrm>
          <a:off x="6332434" y="2006201"/>
          <a:ext cx="5065238" cy="1463040"/>
        </p:xfrm>
        <a:graphic>
          <a:graphicData uri="http://schemas.openxmlformats.org/drawingml/2006/table">
            <a:tbl>
              <a:tblPr/>
              <a:tblGrid>
                <a:gridCol w="5065238">
                  <a:extLst>
                    <a:ext uri="{9D8B030D-6E8A-4147-A177-3AD203B41FA5}">
                      <a16:colId xmlns:a16="http://schemas.microsoft.com/office/drawing/2014/main" val="2320915985"/>
                    </a:ext>
                  </a:extLst>
                </a:gridCol>
              </a:tblGrid>
              <a:tr h="552996">
                <a:tc>
                  <a:txBody>
                    <a:bodyPr/>
                    <a:lstStyle/>
                    <a:p>
                      <a:endParaRPr lang="es-CL" dirty="0">
                        <a:latin typeface="Aptos" panose="020B0004020202020204" pitchFamily="34" charset="0"/>
                      </a:endParaRPr>
                    </a:p>
                    <a:p>
                      <a:endParaRPr lang="es-CL" dirty="0">
                        <a:latin typeface="Aptos" panose="020B0004020202020204" pitchFamily="34" charset="0"/>
                      </a:endParaRPr>
                    </a:p>
                    <a:p>
                      <a:r>
                        <a:rPr lang="es-CL" dirty="0">
                          <a:solidFill>
                            <a:schemeClr val="accent1">
                              <a:lumMod val="75000"/>
                            </a:schemeClr>
                          </a:solidFill>
                          <a:latin typeface="Amasis MT Pro" panose="02040504050005020304" pitchFamily="18" charset="0"/>
                        </a:rPr>
                        <a:t>https://peib.mineduc.cl/recursos/set-textos-comunidad-educativa-intercultural/</a:t>
                      </a:r>
                    </a:p>
                    <a:p>
                      <a:endParaRPr lang="es-CL" dirty="0">
                        <a:latin typeface="Aptos" panose="020B0004020202020204" pitchFamily="3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2460778849"/>
                  </a:ext>
                </a:extLst>
              </a:tr>
            </a:tbl>
          </a:graphicData>
        </a:graphic>
      </p:graphicFrame>
      <p:pic>
        <p:nvPicPr>
          <p:cNvPr id="3" name="Imagen 2">
            <a:extLst>
              <a:ext uri="{FF2B5EF4-FFF2-40B4-BE49-F238E27FC236}">
                <a16:creationId xmlns:a16="http://schemas.microsoft.com/office/drawing/2014/main" id="{76C59340-7366-0F61-503C-892ED6E618FD}"/>
              </a:ext>
            </a:extLst>
          </p:cNvPr>
          <p:cNvPicPr>
            <a:picLocks noChangeAspect="1"/>
          </p:cNvPicPr>
          <p:nvPr/>
        </p:nvPicPr>
        <p:blipFill>
          <a:blip r:embed="rId3"/>
          <a:stretch>
            <a:fillRect/>
          </a:stretch>
        </p:blipFill>
        <p:spPr>
          <a:xfrm>
            <a:off x="10159141" y="248280"/>
            <a:ext cx="1554615" cy="749873"/>
          </a:xfrm>
          <a:prstGeom prst="rect">
            <a:avLst/>
          </a:prstGeom>
        </p:spPr>
      </p:pic>
    </p:spTree>
    <p:extLst>
      <p:ext uri="{BB962C8B-B14F-4D97-AF65-F5344CB8AC3E}">
        <p14:creationId xmlns:p14="http://schemas.microsoft.com/office/powerpoint/2010/main" val="4180136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5A72908-5FF9-D164-DAEC-B4D5C12087C6}"/>
              </a:ext>
            </a:extLst>
          </p:cNvPr>
          <p:cNvSpPr>
            <a:spLocks noGrp="1"/>
          </p:cNvSpPr>
          <p:nvPr>
            <p:ph idx="1"/>
          </p:nvPr>
        </p:nvSpPr>
        <p:spPr>
          <a:xfrm>
            <a:off x="598206" y="330111"/>
            <a:ext cx="10892326" cy="6241606"/>
          </a:xfrm>
        </p:spPr>
        <p:txBody>
          <a:bodyPr>
            <a:normAutofit/>
          </a:bodyPr>
          <a:lstStyle/>
          <a:p>
            <a:endParaRPr lang="es-ES" sz="2800" dirty="0">
              <a:latin typeface="Amasis MT Pro" panose="02040504050005020304" pitchFamily="18" charset="0"/>
            </a:endParaRPr>
          </a:p>
          <a:p>
            <a:endParaRPr lang="es-ES" dirty="0">
              <a:latin typeface="Amasis MT Pro" panose="02040504050005020304" pitchFamily="18" charset="0"/>
            </a:endParaRPr>
          </a:p>
          <a:p>
            <a:endParaRPr lang="es-ES" dirty="0">
              <a:latin typeface="Amasis MT Pro" panose="02040504050005020304" pitchFamily="18" charset="0"/>
            </a:endParaRPr>
          </a:p>
          <a:p>
            <a:pPr marL="0" indent="0">
              <a:buNone/>
            </a:pPr>
            <a:r>
              <a:rPr lang="es-ES" dirty="0">
                <a:solidFill>
                  <a:schemeClr val="accent1">
                    <a:lumMod val="75000"/>
                  </a:schemeClr>
                </a:solidFill>
                <a:latin typeface="Amasis MT Pro" panose="02040504050005020304" pitchFamily="18" charset="0"/>
              </a:rPr>
              <a:t>Es una propuesta no es un modelo, entrega pistas y estrategias de acción.</a:t>
            </a:r>
          </a:p>
          <a:p>
            <a:pPr marL="0" indent="0">
              <a:buNone/>
            </a:pPr>
            <a:r>
              <a:rPr lang="es-ES" dirty="0">
                <a:solidFill>
                  <a:schemeClr val="accent1">
                    <a:lumMod val="75000"/>
                  </a:schemeClr>
                </a:solidFill>
                <a:latin typeface="Amasis MT Pro" panose="02040504050005020304" pitchFamily="18" charset="0"/>
              </a:rPr>
              <a:t>Propone enfoques y principios claros, </a:t>
            </a:r>
            <a:r>
              <a:rPr lang="es-ES" u="sng" dirty="0">
                <a:solidFill>
                  <a:schemeClr val="accent1">
                    <a:lumMod val="75000"/>
                  </a:schemeClr>
                </a:solidFill>
                <a:latin typeface="Amasis MT Pro" panose="02040504050005020304" pitchFamily="18" charset="0"/>
              </a:rPr>
              <a:t>el cómo y el qué mirar, dónde poner énfasis y… cómo y con qué y con quiénes  </a:t>
            </a:r>
            <a:r>
              <a:rPr lang="es-ES" dirty="0">
                <a:solidFill>
                  <a:schemeClr val="accent1">
                    <a:lumMod val="75000"/>
                  </a:schemeClr>
                </a:solidFill>
                <a:latin typeface="Amasis MT Pro" panose="02040504050005020304" pitchFamily="18" charset="0"/>
              </a:rPr>
              <a:t>desarrollar experiencias pedagógicas transformadoras.</a:t>
            </a:r>
          </a:p>
          <a:p>
            <a:pPr marL="0" indent="0">
              <a:buNone/>
            </a:pPr>
            <a:endParaRPr lang="es-ES" dirty="0">
              <a:solidFill>
                <a:schemeClr val="accent1"/>
              </a:solidFill>
              <a:latin typeface="Amasis MT Pro" panose="02040504050005020304" pitchFamily="18" charset="0"/>
            </a:endParaRPr>
          </a:p>
          <a:p>
            <a:pPr marL="0" indent="0">
              <a:buNone/>
            </a:pPr>
            <a:endParaRPr lang="es-ES" dirty="0">
              <a:latin typeface="Amasis MT Pro" panose="02040504050005020304" pitchFamily="18" charset="0"/>
            </a:endParaRPr>
          </a:p>
          <a:p>
            <a:pPr marL="0" indent="0">
              <a:buNone/>
            </a:pPr>
            <a:endParaRPr lang="es-ES" u="sng" dirty="0">
              <a:latin typeface="Amasis MT Pro" panose="02040504050005020304" pitchFamily="18" charset="0"/>
            </a:endParaRPr>
          </a:p>
          <a:p>
            <a:endParaRPr lang="es-ES" sz="2800" dirty="0">
              <a:latin typeface="Amasis MT Pro" panose="02040504050005020304" pitchFamily="18" charset="0"/>
            </a:endParaRPr>
          </a:p>
          <a:p>
            <a:endParaRPr lang="es-ES" sz="2800" dirty="0">
              <a:latin typeface="Amasis MT Pro" panose="02040504050005020304" pitchFamily="18" charset="0"/>
            </a:endParaRPr>
          </a:p>
          <a:p>
            <a:endParaRPr lang="es-ES" sz="2800" dirty="0">
              <a:latin typeface="Amasis MT Pro" panose="02040504050005020304" pitchFamily="18" charset="0"/>
            </a:endParaRPr>
          </a:p>
          <a:p>
            <a:endParaRPr lang="es-CL" dirty="0"/>
          </a:p>
        </p:txBody>
      </p:sp>
    </p:spTree>
    <p:extLst>
      <p:ext uri="{BB962C8B-B14F-4D97-AF65-F5344CB8AC3E}">
        <p14:creationId xmlns:p14="http://schemas.microsoft.com/office/powerpoint/2010/main" val="3785499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5920F6A-9105-C1AB-DDE1-56ABFC04D376}"/>
              </a:ext>
            </a:extLst>
          </p:cNvPr>
          <p:cNvSpPr>
            <a:spLocks noGrp="1"/>
          </p:cNvSpPr>
          <p:nvPr>
            <p:ph idx="1"/>
          </p:nvPr>
        </p:nvSpPr>
        <p:spPr>
          <a:xfrm>
            <a:off x="598918" y="637759"/>
            <a:ext cx="10515600" cy="5822862"/>
          </a:xfrm>
        </p:spPr>
        <p:txBody>
          <a:bodyPr>
            <a:normAutofit/>
          </a:bodyPr>
          <a:lstStyle/>
          <a:p>
            <a:pPr marL="0" indent="0">
              <a:buNone/>
            </a:pPr>
            <a:endParaRPr lang="es-ES" sz="2800" dirty="0">
              <a:latin typeface="Amasis MT Pro" panose="02040504050005020304" pitchFamily="18" charset="0"/>
            </a:endParaRPr>
          </a:p>
          <a:p>
            <a:pPr marL="0" indent="0">
              <a:buNone/>
            </a:pPr>
            <a:r>
              <a:rPr lang="es-CL" u="sng" dirty="0">
                <a:solidFill>
                  <a:schemeClr val="accent1">
                    <a:lumMod val="75000"/>
                  </a:schemeClr>
                </a:solidFill>
                <a:latin typeface="Amasis MT Pro" panose="02040504050005020304" pitchFamily="18" charset="0"/>
              </a:rPr>
              <a:t>El qué, los contenidos</a:t>
            </a:r>
            <a:r>
              <a:rPr lang="es-CL" dirty="0">
                <a:solidFill>
                  <a:schemeClr val="accent1">
                    <a:lumMod val="75000"/>
                  </a:schemeClr>
                </a:solidFill>
                <a:latin typeface="Amasis MT Pro" panose="02040504050005020304" pitchFamily="18" charset="0"/>
              </a:rPr>
              <a:t>: la lengua , la cultura, la memoria histórica, la espiritualidad, un saber holístico e integral , no segmentado.</a:t>
            </a:r>
          </a:p>
          <a:p>
            <a:pPr marL="0" indent="0">
              <a:buNone/>
            </a:pPr>
            <a:endParaRPr lang="es-CL" dirty="0">
              <a:solidFill>
                <a:schemeClr val="accent1">
                  <a:lumMod val="75000"/>
                </a:schemeClr>
              </a:solidFill>
              <a:latin typeface="Amasis MT Pro" panose="02040504050005020304" pitchFamily="18" charset="0"/>
            </a:endParaRPr>
          </a:p>
          <a:p>
            <a:pPr marL="0" indent="0">
              <a:buNone/>
            </a:pPr>
            <a:r>
              <a:rPr lang="es-CL" u="sng" dirty="0">
                <a:solidFill>
                  <a:schemeClr val="accent1">
                    <a:lumMod val="75000"/>
                  </a:schemeClr>
                </a:solidFill>
                <a:latin typeface="Amasis MT Pro" panose="02040504050005020304" pitchFamily="18" charset="0"/>
              </a:rPr>
              <a:t>El cómo, los métodos</a:t>
            </a:r>
            <a:r>
              <a:rPr lang="es-CL" dirty="0">
                <a:solidFill>
                  <a:schemeClr val="accent1">
                    <a:lumMod val="75000"/>
                  </a:schemeClr>
                </a:solidFill>
                <a:latin typeface="Amasis MT Pro" panose="02040504050005020304" pitchFamily="18" charset="0"/>
              </a:rPr>
              <a:t>: formas de enseñar y de aprender, de organizar las experiencias de aprendizaje y dónde se aprende  y con quién se aprende.</a:t>
            </a:r>
          </a:p>
          <a:p>
            <a:pPr marL="0" indent="0">
              <a:buNone/>
            </a:pPr>
            <a:endParaRPr lang="es-CL" dirty="0">
              <a:solidFill>
                <a:schemeClr val="accent1">
                  <a:lumMod val="75000"/>
                </a:schemeClr>
              </a:solidFill>
              <a:latin typeface="Amasis MT Pro" panose="02040504050005020304" pitchFamily="18" charset="0"/>
            </a:endParaRPr>
          </a:p>
          <a:p>
            <a:pPr marL="0" indent="0">
              <a:buNone/>
            </a:pPr>
            <a:r>
              <a:rPr lang="es-CL" u="sng" dirty="0">
                <a:solidFill>
                  <a:schemeClr val="accent1">
                    <a:lumMod val="75000"/>
                  </a:schemeClr>
                </a:solidFill>
                <a:latin typeface="Amasis MT Pro" panose="02040504050005020304" pitchFamily="18" charset="0"/>
              </a:rPr>
              <a:t>El para qué, las finalidades: </a:t>
            </a:r>
            <a:r>
              <a:rPr lang="es-CL" dirty="0">
                <a:solidFill>
                  <a:schemeClr val="accent1">
                    <a:lumMod val="75000"/>
                  </a:schemeClr>
                </a:solidFill>
                <a:latin typeface="Amasis MT Pro" panose="02040504050005020304" pitchFamily="18" charset="0"/>
              </a:rPr>
              <a:t>la formación de la persona, una persona con arraigo territorial y comunitario, con identidad cultural propia de su pueblo y capaz de mirar, conocer otras culturas.  </a:t>
            </a:r>
          </a:p>
          <a:p>
            <a:pPr marL="0" indent="0">
              <a:buNone/>
            </a:pPr>
            <a:endParaRPr lang="es-CL" dirty="0">
              <a:latin typeface="Amasis MT Pro" panose="02040504050005020304" pitchFamily="18" charset="0"/>
            </a:endParaRPr>
          </a:p>
        </p:txBody>
      </p:sp>
    </p:spTree>
    <p:extLst>
      <p:ext uri="{BB962C8B-B14F-4D97-AF65-F5344CB8AC3E}">
        <p14:creationId xmlns:p14="http://schemas.microsoft.com/office/powerpoint/2010/main" val="1082114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5920F6A-9105-C1AB-DDE1-56ABFC04D376}"/>
              </a:ext>
            </a:extLst>
          </p:cNvPr>
          <p:cNvSpPr>
            <a:spLocks noGrp="1"/>
          </p:cNvSpPr>
          <p:nvPr>
            <p:ph idx="1"/>
          </p:nvPr>
        </p:nvSpPr>
        <p:spPr>
          <a:xfrm>
            <a:off x="512748" y="273465"/>
            <a:ext cx="10601770" cy="6187156"/>
          </a:xfrm>
        </p:spPr>
        <p:txBody>
          <a:bodyPr>
            <a:normAutofit fontScale="70000" lnSpcReduction="20000"/>
          </a:bodyPr>
          <a:lstStyle/>
          <a:p>
            <a:pPr marL="0" indent="0">
              <a:buNone/>
            </a:pPr>
            <a:r>
              <a:rPr lang="es-ES" sz="3100" dirty="0">
                <a:solidFill>
                  <a:schemeClr val="accent1">
                    <a:lumMod val="75000"/>
                  </a:schemeClr>
                </a:solidFill>
                <a:latin typeface="Amasis MT Pro" panose="02040504050005020304" pitchFamily="18" charset="0"/>
              </a:rPr>
              <a:t>Mirada de la implementación de la asignatura más allá de la sala de clases.</a:t>
            </a:r>
          </a:p>
          <a:p>
            <a:pPr marL="0" indent="0">
              <a:buNone/>
            </a:pPr>
            <a:endParaRPr lang="es-ES" sz="3100" dirty="0">
              <a:solidFill>
                <a:schemeClr val="accent1">
                  <a:lumMod val="75000"/>
                </a:schemeClr>
              </a:solidFill>
              <a:latin typeface="Amasis MT Pro" panose="02040504050005020304" pitchFamily="18" charset="0"/>
            </a:endParaRPr>
          </a:p>
          <a:p>
            <a:pPr marL="0" indent="0">
              <a:buNone/>
            </a:pPr>
            <a:r>
              <a:rPr lang="es-ES" sz="3100" dirty="0">
                <a:solidFill>
                  <a:schemeClr val="accent1">
                    <a:lumMod val="75000"/>
                  </a:schemeClr>
                </a:solidFill>
                <a:latin typeface="Amasis MT Pro" panose="02040504050005020304" pitchFamily="18" charset="0"/>
              </a:rPr>
              <a:t>El permear toda la cultura escolar. Tenemos </a:t>
            </a:r>
            <a:r>
              <a:rPr lang="es-ES" sz="3100" u="sng" dirty="0">
                <a:solidFill>
                  <a:schemeClr val="accent1">
                    <a:lumMod val="75000"/>
                  </a:schemeClr>
                </a:solidFill>
                <a:latin typeface="Amasis MT Pro" panose="02040504050005020304" pitchFamily="18" charset="0"/>
              </a:rPr>
              <a:t>la asignatura como parte del </a:t>
            </a:r>
            <a:r>
              <a:rPr lang="es-ES" sz="3100" u="sng" dirty="0" err="1">
                <a:solidFill>
                  <a:schemeClr val="accent1">
                    <a:lumMod val="75000"/>
                  </a:schemeClr>
                </a:solidFill>
                <a:latin typeface="Amasis MT Pro" panose="02040504050005020304" pitchFamily="18" charset="0"/>
              </a:rPr>
              <a:t>curriculum</a:t>
            </a:r>
            <a:r>
              <a:rPr lang="es-ES" sz="3100" u="sng" dirty="0">
                <a:solidFill>
                  <a:schemeClr val="accent1">
                    <a:lumMod val="75000"/>
                  </a:schemeClr>
                </a:solidFill>
                <a:latin typeface="Amasis MT Pro" panose="02040504050005020304" pitchFamily="18" charset="0"/>
              </a:rPr>
              <a:t> nacional</a:t>
            </a:r>
            <a:r>
              <a:rPr lang="es-ES" sz="3100" dirty="0">
                <a:solidFill>
                  <a:schemeClr val="accent1">
                    <a:lumMod val="75000"/>
                  </a:schemeClr>
                </a:solidFill>
                <a:latin typeface="Amasis MT Pro" panose="02040504050005020304" pitchFamily="18" charset="0"/>
              </a:rPr>
              <a:t>, pero sabemos que no basta para dar por sentado su implementación.</a:t>
            </a:r>
          </a:p>
          <a:p>
            <a:pPr marL="0" indent="0">
              <a:buNone/>
            </a:pPr>
            <a:r>
              <a:rPr lang="es-ES" sz="3100" u="sng" dirty="0">
                <a:solidFill>
                  <a:schemeClr val="accent1">
                    <a:lumMod val="75000"/>
                  </a:schemeClr>
                </a:solidFill>
                <a:latin typeface="Amasis MT Pro" panose="02040504050005020304" pitchFamily="18" charset="0"/>
              </a:rPr>
              <a:t>Debemos generar las condiciones necesarias:</a:t>
            </a:r>
          </a:p>
          <a:p>
            <a:pPr marL="0" indent="0">
              <a:buNone/>
            </a:pPr>
            <a:endParaRPr lang="es-ES" sz="3100" u="sng" dirty="0">
              <a:solidFill>
                <a:schemeClr val="accent1">
                  <a:lumMod val="75000"/>
                </a:schemeClr>
              </a:solidFill>
              <a:latin typeface="Amasis MT Pro" panose="02040504050005020304" pitchFamily="18" charset="0"/>
            </a:endParaRPr>
          </a:p>
          <a:p>
            <a:pPr marL="0" indent="0">
              <a:buNone/>
            </a:pPr>
            <a:r>
              <a:rPr lang="es-ES" sz="3100" u="sng" dirty="0">
                <a:solidFill>
                  <a:schemeClr val="accent1">
                    <a:lumMod val="75000"/>
                  </a:schemeClr>
                </a:solidFill>
                <a:latin typeface="Amasis MT Pro" panose="02040504050005020304" pitchFamily="18" charset="0"/>
              </a:rPr>
              <a:t>El sostenedor</a:t>
            </a:r>
            <a:r>
              <a:rPr lang="es-ES" sz="3100" dirty="0">
                <a:solidFill>
                  <a:schemeClr val="accent1">
                    <a:lumMod val="75000"/>
                  </a:schemeClr>
                </a:solidFill>
                <a:latin typeface="Amasis MT Pro" panose="02040504050005020304" pitchFamily="18" charset="0"/>
              </a:rPr>
              <a:t>: que resguarde y ejecute lo que mandata la ley.</a:t>
            </a:r>
          </a:p>
          <a:p>
            <a:pPr marL="0" indent="0">
              <a:buNone/>
            </a:pPr>
            <a:endParaRPr lang="es-ES" sz="3100" dirty="0">
              <a:solidFill>
                <a:schemeClr val="accent1">
                  <a:lumMod val="75000"/>
                </a:schemeClr>
              </a:solidFill>
              <a:latin typeface="Amasis MT Pro" panose="02040504050005020304" pitchFamily="18" charset="0"/>
            </a:endParaRPr>
          </a:p>
          <a:p>
            <a:pPr marL="0" indent="0">
              <a:buNone/>
            </a:pPr>
            <a:r>
              <a:rPr lang="es-ES" sz="3100" u="sng" dirty="0">
                <a:solidFill>
                  <a:schemeClr val="accent1">
                    <a:lumMod val="75000"/>
                  </a:schemeClr>
                </a:solidFill>
                <a:latin typeface="Amasis MT Pro" panose="02040504050005020304" pitchFamily="18" charset="0"/>
              </a:rPr>
              <a:t>El equipo directivo</a:t>
            </a:r>
            <a:r>
              <a:rPr lang="es-ES" sz="3100" dirty="0">
                <a:solidFill>
                  <a:schemeClr val="accent1">
                    <a:lumMod val="75000"/>
                  </a:schemeClr>
                </a:solidFill>
                <a:latin typeface="Amasis MT Pro" panose="02040504050005020304" pitchFamily="18" charset="0"/>
              </a:rPr>
              <a:t>: liderando y velando por educación intercultural </a:t>
            </a:r>
          </a:p>
          <a:p>
            <a:pPr marL="0" indent="0">
              <a:buNone/>
            </a:pPr>
            <a:endParaRPr lang="es-ES" sz="3100" dirty="0">
              <a:solidFill>
                <a:schemeClr val="accent1">
                  <a:lumMod val="75000"/>
                </a:schemeClr>
              </a:solidFill>
              <a:latin typeface="Amasis MT Pro" panose="02040504050005020304" pitchFamily="18" charset="0"/>
            </a:endParaRPr>
          </a:p>
          <a:p>
            <a:pPr marL="0" indent="0">
              <a:buNone/>
            </a:pPr>
            <a:r>
              <a:rPr lang="es-ES" sz="3100" u="sng" dirty="0">
                <a:solidFill>
                  <a:schemeClr val="accent1">
                    <a:lumMod val="75000"/>
                  </a:schemeClr>
                </a:solidFill>
                <a:latin typeface="Amasis MT Pro" panose="02040504050005020304" pitchFamily="18" charset="0"/>
              </a:rPr>
              <a:t>La incorporación del Et </a:t>
            </a:r>
            <a:r>
              <a:rPr lang="es-ES" sz="3100" dirty="0">
                <a:solidFill>
                  <a:schemeClr val="accent1">
                    <a:lumMod val="75000"/>
                  </a:schemeClr>
                </a:solidFill>
                <a:latin typeface="Amasis MT Pro" panose="02040504050005020304" pitchFamily="18" charset="0"/>
              </a:rPr>
              <a:t>como mandata la ley y siendo parte de todos los procesos formativos de la escuela.</a:t>
            </a:r>
          </a:p>
          <a:p>
            <a:pPr marL="0" indent="0">
              <a:buNone/>
            </a:pPr>
            <a:endParaRPr lang="es-ES" sz="3100" dirty="0">
              <a:solidFill>
                <a:schemeClr val="accent1">
                  <a:lumMod val="75000"/>
                </a:schemeClr>
              </a:solidFill>
              <a:latin typeface="Amasis MT Pro" panose="02040504050005020304" pitchFamily="18" charset="0"/>
            </a:endParaRPr>
          </a:p>
          <a:p>
            <a:pPr marL="0" indent="0">
              <a:buNone/>
            </a:pPr>
            <a:r>
              <a:rPr lang="es-ES" sz="3100" u="sng" dirty="0">
                <a:solidFill>
                  <a:schemeClr val="accent1">
                    <a:lumMod val="75000"/>
                  </a:schemeClr>
                </a:solidFill>
                <a:latin typeface="Amasis MT Pro" panose="02040504050005020304" pitchFamily="18" charset="0"/>
              </a:rPr>
              <a:t>La transversalización de los contenidos culturales </a:t>
            </a:r>
            <a:r>
              <a:rPr lang="es-ES" sz="3100" dirty="0">
                <a:solidFill>
                  <a:schemeClr val="accent1">
                    <a:lumMod val="75000"/>
                  </a:schemeClr>
                </a:solidFill>
                <a:latin typeface="Amasis MT Pro" panose="02040504050005020304" pitchFamily="18" charset="0"/>
              </a:rPr>
              <a:t>en todas las asignaturas una intencionalidad formativa intercultural que se ve reflejado en  la propuesta de gestión curricular y pedagógica de la escuela.</a:t>
            </a:r>
          </a:p>
          <a:p>
            <a:pPr marL="0" indent="0">
              <a:buNone/>
            </a:pPr>
            <a:endParaRPr lang="es-ES" sz="3100" dirty="0">
              <a:solidFill>
                <a:schemeClr val="accent1">
                  <a:lumMod val="75000"/>
                </a:schemeClr>
              </a:solidFill>
              <a:latin typeface="Amasis MT Pro" panose="02040504050005020304" pitchFamily="18" charset="0"/>
            </a:endParaRPr>
          </a:p>
          <a:p>
            <a:pPr marL="0" indent="0">
              <a:buNone/>
            </a:pPr>
            <a:r>
              <a:rPr lang="es-ES" sz="3100" dirty="0">
                <a:latin typeface="Amasis MT Pro" panose="02040504050005020304" pitchFamily="18" charset="0"/>
              </a:rPr>
              <a:t> </a:t>
            </a:r>
          </a:p>
          <a:p>
            <a:endParaRPr lang="es-CL" dirty="0"/>
          </a:p>
        </p:txBody>
      </p:sp>
    </p:spTree>
    <p:extLst>
      <p:ext uri="{BB962C8B-B14F-4D97-AF65-F5344CB8AC3E}">
        <p14:creationId xmlns:p14="http://schemas.microsoft.com/office/powerpoint/2010/main" val="2988285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5920F6A-9105-C1AB-DDE1-56ABFC04D376}"/>
              </a:ext>
            </a:extLst>
          </p:cNvPr>
          <p:cNvSpPr>
            <a:spLocks noGrp="1"/>
          </p:cNvSpPr>
          <p:nvPr>
            <p:ph idx="1"/>
          </p:nvPr>
        </p:nvSpPr>
        <p:spPr>
          <a:xfrm>
            <a:off x="598918" y="637759"/>
            <a:ext cx="10515600" cy="5822862"/>
          </a:xfrm>
        </p:spPr>
        <p:txBody>
          <a:bodyPr>
            <a:normAutofit/>
          </a:bodyPr>
          <a:lstStyle/>
          <a:p>
            <a:pPr marL="0" indent="0">
              <a:buNone/>
            </a:pPr>
            <a:r>
              <a:rPr lang="es-ES" dirty="0">
                <a:solidFill>
                  <a:schemeClr val="accent1">
                    <a:lumMod val="75000"/>
                  </a:schemeClr>
                </a:solidFill>
                <a:latin typeface="Amasis MT Pro" panose="02040504050005020304" pitchFamily="18" charset="0"/>
              </a:rPr>
              <a:t>La propuesta se basa</a:t>
            </a:r>
            <a:r>
              <a:rPr lang="es-ES" sz="2800" dirty="0">
                <a:solidFill>
                  <a:schemeClr val="accent1">
                    <a:lumMod val="75000"/>
                  </a:schemeClr>
                </a:solidFill>
                <a:latin typeface="Amasis MT Pro" panose="02040504050005020304" pitchFamily="18" charset="0"/>
              </a:rPr>
              <a:t> en la interculturalidad que busca el diálogo simétrico de saberes.</a:t>
            </a:r>
          </a:p>
          <a:p>
            <a:pPr marL="0" indent="0">
              <a:buNone/>
            </a:pPr>
            <a:r>
              <a:rPr lang="es-CL" dirty="0">
                <a:solidFill>
                  <a:schemeClr val="accent1">
                    <a:lumMod val="75000"/>
                  </a:schemeClr>
                </a:solidFill>
                <a:latin typeface="Amasis MT Pro" panose="02040504050005020304" pitchFamily="18" charset="0"/>
              </a:rPr>
              <a:t>Propone avanzar hacia la </a:t>
            </a:r>
            <a:r>
              <a:rPr lang="es-CL" u="sng" dirty="0">
                <a:solidFill>
                  <a:schemeClr val="accent1">
                    <a:lumMod val="75000"/>
                  </a:schemeClr>
                </a:solidFill>
                <a:latin typeface="Amasis MT Pro" panose="02040504050005020304" pitchFamily="18" charset="0"/>
              </a:rPr>
              <a:t>interculturalidad crítica</a:t>
            </a:r>
            <a:r>
              <a:rPr lang="es-CL" dirty="0">
                <a:solidFill>
                  <a:schemeClr val="accent1">
                    <a:lumMod val="75000"/>
                  </a:schemeClr>
                </a:solidFill>
                <a:latin typeface="Amasis MT Pro" panose="02040504050005020304" pitchFamily="18" charset="0"/>
              </a:rPr>
              <a:t>, la que empuja hacia los cambios , hacia la transformación de las relaciones de poder que existen en el conocimiento. </a:t>
            </a:r>
            <a:r>
              <a:rPr lang="es-CL" u="sng" dirty="0">
                <a:solidFill>
                  <a:schemeClr val="accent1">
                    <a:lumMod val="75000"/>
                  </a:schemeClr>
                </a:solidFill>
                <a:latin typeface="Amasis MT Pro" panose="02040504050005020304" pitchFamily="18" charset="0"/>
              </a:rPr>
              <a:t>Evidencia los conflictos que genera la asimetría de poder en relaciones sociales, </a:t>
            </a:r>
            <a:r>
              <a:rPr lang="es-CL" dirty="0">
                <a:solidFill>
                  <a:schemeClr val="accent1">
                    <a:lumMod val="75000"/>
                  </a:schemeClr>
                </a:solidFill>
                <a:latin typeface="Amasis MT Pro" panose="02040504050005020304" pitchFamily="18" charset="0"/>
              </a:rPr>
              <a:t>y del conocimiento que se vive en la escuela. Busca reconocer, relevar y valorar la pluralidad de conocimientos y saberes y </a:t>
            </a:r>
            <a:r>
              <a:rPr lang="es-CL" u="sng" dirty="0">
                <a:solidFill>
                  <a:schemeClr val="accent1">
                    <a:lumMod val="75000"/>
                  </a:schemeClr>
                </a:solidFill>
                <a:latin typeface="Amasis MT Pro" panose="02040504050005020304" pitchFamily="18" charset="0"/>
              </a:rPr>
              <a:t>posibilita la construcción de conocimientos nuevos. </a:t>
            </a:r>
          </a:p>
        </p:txBody>
      </p:sp>
    </p:spTree>
    <p:extLst>
      <p:ext uri="{BB962C8B-B14F-4D97-AF65-F5344CB8AC3E}">
        <p14:creationId xmlns:p14="http://schemas.microsoft.com/office/powerpoint/2010/main" val="1084598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0D5CFE-53F5-AF20-52D4-A3B32A0A87D3}"/>
              </a:ext>
            </a:extLst>
          </p:cNvPr>
          <p:cNvSpPr>
            <a:spLocks noGrp="1"/>
          </p:cNvSpPr>
          <p:nvPr>
            <p:ph type="title"/>
          </p:nvPr>
        </p:nvSpPr>
        <p:spPr>
          <a:xfrm>
            <a:off x="653934" y="836974"/>
            <a:ext cx="11190514" cy="4783818"/>
          </a:xfrm>
        </p:spPr>
        <p:txBody>
          <a:bodyPr>
            <a:normAutofit fontScale="90000"/>
          </a:bodyPr>
          <a:lstStyle/>
          <a:p>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br>
              <a:rPr lang="es-CL" sz="2400" b="1" dirty="0">
                <a:solidFill>
                  <a:schemeClr val="tx1"/>
                </a:solidFill>
                <a:latin typeface="Arial" panose="020B0604020202020204" pitchFamily="34" charset="0"/>
                <a:cs typeface="Arial" panose="020B0604020202020204" pitchFamily="34" charset="0"/>
              </a:rPr>
            </a:br>
            <a:r>
              <a:rPr lang="es-CL" sz="2400" u="sng" dirty="0">
                <a:solidFill>
                  <a:schemeClr val="accent1">
                    <a:lumMod val="75000"/>
                  </a:schemeClr>
                </a:solidFill>
                <a:latin typeface="Amasis MT Pro" panose="02040504050005020304" pitchFamily="18" charset="0"/>
                <a:cs typeface="Arial" panose="020B0604020202020204" pitchFamily="34" charset="0"/>
              </a:rPr>
              <a:t>La propuesta </a:t>
            </a:r>
            <a:r>
              <a:rPr lang="es-CL" sz="2700" u="sng" dirty="0">
                <a:solidFill>
                  <a:schemeClr val="accent1">
                    <a:lumMod val="75000"/>
                  </a:schemeClr>
                </a:solidFill>
                <a:latin typeface="Amasis MT Pro" panose="02040504050005020304" pitchFamily="18" charset="0"/>
                <a:cs typeface="Arial" panose="020B0604020202020204" pitchFamily="34" charset="0"/>
              </a:rPr>
              <a:t>impulsa la</a:t>
            </a:r>
            <a:r>
              <a:rPr lang="es-CL" sz="2700" i="0" u="sng" strike="noStrike" baseline="0" dirty="0">
                <a:solidFill>
                  <a:schemeClr val="accent1">
                    <a:lumMod val="75000"/>
                  </a:schemeClr>
                </a:solidFill>
                <a:latin typeface="Amasis MT Pro" panose="02040504050005020304" pitchFamily="18" charset="0"/>
                <a:cs typeface="Arial" panose="020B0604020202020204" pitchFamily="34" charset="0"/>
              </a:rPr>
              <a:t> educación intercultural</a:t>
            </a:r>
            <a:br>
              <a:rPr lang="es-CL" sz="2700" b="1" i="0" u="none" strike="noStrike" baseline="0" dirty="0">
                <a:solidFill>
                  <a:schemeClr val="accent1">
                    <a:lumMod val="75000"/>
                  </a:schemeClr>
                </a:solidFill>
                <a:latin typeface="Amasis MT Pro" panose="02040504050005020304" pitchFamily="18" charset="0"/>
                <a:cs typeface="Arial" panose="020B0604020202020204" pitchFamily="34" charset="0"/>
              </a:rPr>
            </a:br>
            <a:br>
              <a:rPr lang="es-CL" sz="2700" b="1" i="0" u="none" strike="noStrike" baseline="0" dirty="0">
                <a:solidFill>
                  <a:schemeClr val="accent1">
                    <a:lumMod val="75000"/>
                  </a:schemeClr>
                </a:solidFill>
                <a:latin typeface="Amasis MT Pro" panose="02040504050005020304" pitchFamily="18" charset="0"/>
                <a:cs typeface="Arial" panose="020B0604020202020204" pitchFamily="34" charset="0"/>
              </a:rPr>
            </a:br>
            <a:br>
              <a:rPr lang="es-CL" sz="2700" b="0" i="0" u="none" strike="noStrike" baseline="0" dirty="0">
                <a:solidFill>
                  <a:schemeClr val="accent1">
                    <a:lumMod val="75000"/>
                  </a:schemeClr>
                </a:solidFill>
                <a:latin typeface="Amasis MT Pro" panose="02040504050005020304" pitchFamily="18" charset="0"/>
                <a:cs typeface="Arial" panose="020B0604020202020204" pitchFamily="34" charset="0"/>
              </a:rPr>
            </a:br>
            <a:r>
              <a:rPr lang="es-CL" sz="2700" dirty="0">
                <a:solidFill>
                  <a:schemeClr val="accent1">
                    <a:lumMod val="75000"/>
                  </a:schemeClr>
                </a:solidFill>
                <a:latin typeface="Amasis MT Pro" panose="02040504050005020304" pitchFamily="18" charset="0"/>
                <a:cs typeface="Arial" panose="020B0604020202020204" pitchFamily="34" charset="0"/>
              </a:rPr>
              <a:t>P</a:t>
            </a:r>
            <a:r>
              <a:rPr lang="es-CL" sz="2700" b="0" i="0" u="none" strike="noStrike" baseline="0" dirty="0">
                <a:solidFill>
                  <a:schemeClr val="accent1">
                    <a:lumMod val="75000"/>
                  </a:schemeClr>
                </a:solidFill>
                <a:latin typeface="Amasis MT Pro" panose="02040504050005020304" pitchFamily="18" charset="0"/>
                <a:cs typeface="Arial" panose="020B0604020202020204" pitchFamily="34" charset="0"/>
              </a:rPr>
              <a:t>ermite que estudiantes de diversos pueblos originarios u otras culturas, como las de personas migrantes, que se encuentren en el contexto educacional, tengan la oportunidad de participar de experiencias que valoran la diversidad, la inclusión y la capacidad para acoger la multiplicidad de historias de vida presentes en los centros educativos, sirviendo al objetivo de ampliar y enriquecer la experiencia vital de la comunidad en su conjunto.</a:t>
            </a:r>
            <a:br>
              <a:rPr lang="es-CL" sz="2700" b="0" i="0" u="none" strike="noStrike" baseline="0" dirty="0">
                <a:solidFill>
                  <a:schemeClr val="accent1">
                    <a:lumMod val="75000"/>
                  </a:schemeClr>
                </a:solidFill>
                <a:latin typeface="Amasis MT Pro" panose="02040504050005020304" pitchFamily="18" charset="0"/>
                <a:cs typeface="Arial" panose="020B0604020202020204" pitchFamily="34" charset="0"/>
              </a:rPr>
            </a:br>
            <a:br>
              <a:rPr lang="es-CL" sz="2700" b="0" i="0" u="none" strike="noStrike" baseline="0" dirty="0">
                <a:solidFill>
                  <a:schemeClr val="accent1"/>
                </a:solidFill>
                <a:latin typeface="Amasis MT Pro" panose="02040504050005020304" pitchFamily="18" charset="0"/>
                <a:cs typeface="Arial" panose="020B0604020202020204" pitchFamily="34" charset="0"/>
              </a:rPr>
            </a:br>
            <a:br>
              <a:rPr lang="es-CL" sz="2700" b="0" i="0" u="none" strike="noStrike" baseline="0" dirty="0">
                <a:solidFill>
                  <a:schemeClr val="tx1"/>
                </a:solidFill>
                <a:latin typeface="Arial" panose="020B0604020202020204" pitchFamily="34" charset="0"/>
                <a:cs typeface="Arial" panose="020B0604020202020204" pitchFamily="34" charset="0"/>
              </a:rPr>
            </a:br>
            <a:br>
              <a:rPr lang="es-CL" sz="3100" b="0" i="0" u="none" strike="noStrike" baseline="0" dirty="0">
                <a:solidFill>
                  <a:schemeClr val="tx1"/>
                </a:solidFill>
                <a:latin typeface="Arial" panose="020B0604020202020204" pitchFamily="34" charset="0"/>
                <a:cs typeface="Arial" panose="020B0604020202020204" pitchFamily="34" charset="0"/>
              </a:rPr>
            </a:br>
            <a:br>
              <a:rPr lang="es-CL" sz="3100" b="0" i="0" u="none" strike="noStrike" baseline="0" dirty="0">
                <a:solidFill>
                  <a:schemeClr val="tx1"/>
                </a:solidFill>
                <a:latin typeface="Arial" panose="020B0604020202020204" pitchFamily="34" charset="0"/>
                <a:cs typeface="Arial" panose="020B0604020202020204" pitchFamily="34" charset="0"/>
              </a:rPr>
            </a:br>
            <a:br>
              <a:rPr lang="es-CL" sz="3100" b="0" i="0" u="none" strike="noStrike" baseline="0" dirty="0">
                <a:solidFill>
                  <a:schemeClr val="tx1"/>
                </a:solidFill>
                <a:latin typeface="Arial" panose="020B0604020202020204" pitchFamily="34" charset="0"/>
                <a:cs typeface="Arial" panose="020B0604020202020204" pitchFamily="34" charset="0"/>
              </a:rPr>
            </a:br>
            <a:br>
              <a:rPr lang="es-CL" sz="3100" b="0" i="0" u="none" strike="noStrike" baseline="0" dirty="0">
                <a:solidFill>
                  <a:schemeClr val="tx1"/>
                </a:solidFill>
                <a:latin typeface="Arial" panose="020B0604020202020204" pitchFamily="34" charset="0"/>
                <a:cs typeface="Arial" panose="020B0604020202020204" pitchFamily="34" charset="0"/>
              </a:rPr>
            </a:br>
            <a:br>
              <a:rPr lang="es-CL" sz="3100" b="0" i="0" u="none" strike="noStrike" baseline="0" dirty="0">
                <a:solidFill>
                  <a:schemeClr val="tx1"/>
                </a:solidFill>
                <a:latin typeface="Arial" panose="020B0604020202020204" pitchFamily="34" charset="0"/>
                <a:cs typeface="Arial" panose="020B0604020202020204" pitchFamily="34" charset="0"/>
              </a:rPr>
            </a:br>
            <a:br>
              <a:rPr lang="es-CL" sz="2400" b="0" i="0" u="none" strike="noStrike" baseline="0" dirty="0">
                <a:solidFill>
                  <a:schemeClr val="tx1"/>
                </a:solidFill>
                <a:latin typeface="Arial" panose="020B0604020202020204" pitchFamily="34" charset="0"/>
                <a:cs typeface="Arial" panose="020B0604020202020204" pitchFamily="34" charset="0"/>
              </a:rPr>
            </a:br>
            <a:br>
              <a:rPr lang="es-CL" sz="2400" b="0" i="0" u="none" strike="noStrike" baseline="0" dirty="0">
                <a:solidFill>
                  <a:schemeClr val="tx1"/>
                </a:solidFill>
                <a:latin typeface="Arial" panose="020B0604020202020204" pitchFamily="34" charset="0"/>
                <a:cs typeface="Arial" panose="020B0604020202020204" pitchFamily="34" charset="0"/>
              </a:rPr>
            </a:br>
            <a:br>
              <a:rPr lang="es-CL" sz="2400" b="0" i="0" u="none" strike="noStrike" baseline="0" dirty="0">
                <a:solidFill>
                  <a:schemeClr val="tx1"/>
                </a:solidFill>
                <a:latin typeface="Arial" panose="020B0604020202020204" pitchFamily="34" charset="0"/>
                <a:cs typeface="Arial" panose="020B0604020202020204" pitchFamily="34" charset="0"/>
              </a:rPr>
            </a:br>
            <a:br>
              <a:rPr lang="es-CL" sz="2400" b="0" i="0" u="none" strike="noStrike" baseline="0" dirty="0">
                <a:solidFill>
                  <a:schemeClr val="tx1"/>
                </a:solidFill>
                <a:latin typeface="Arial" panose="020B0604020202020204" pitchFamily="34" charset="0"/>
                <a:cs typeface="Arial" panose="020B0604020202020204" pitchFamily="34" charset="0"/>
              </a:rPr>
            </a:br>
            <a:endParaRPr lang="es-CL" sz="2400" dirty="0">
              <a:solidFill>
                <a:schemeClr val="tx1"/>
              </a:solidFill>
              <a:latin typeface="Arial" panose="020B0604020202020204" pitchFamily="34" charset="0"/>
              <a:cs typeface="Arial" panose="020B0604020202020204" pitchFamily="34" charset="0"/>
            </a:endParaRPr>
          </a:p>
        </p:txBody>
      </p:sp>
      <p:pic>
        <p:nvPicPr>
          <p:cNvPr id="3" name="Google Shape;369;p17">
            <a:extLst>
              <a:ext uri="{FF2B5EF4-FFF2-40B4-BE49-F238E27FC236}">
                <a16:creationId xmlns:a16="http://schemas.microsoft.com/office/drawing/2014/main" id="{98604055-F449-1954-9F6C-0E18D250B33F}"/>
              </a:ext>
            </a:extLst>
          </p:cNvPr>
          <p:cNvPicPr preferRelativeResize="0"/>
          <p:nvPr/>
        </p:nvPicPr>
        <p:blipFill rotWithShape="1">
          <a:blip r:embed="rId2">
            <a:alphaModFix/>
          </a:blip>
          <a:srcRect r="452" b="52525"/>
          <a:stretch/>
        </p:blipFill>
        <p:spPr>
          <a:xfrm>
            <a:off x="8382417" y="5323749"/>
            <a:ext cx="3155649" cy="1350118"/>
          </a:xfrm>
          <a:prstGeom prst="rect">
            <a:avLst/>
          </a:prstGeom>
          <a:noFill/>
          <a:ln>
            <a:noFill/>
          </a:ln>
        </p:spPr>
      </p:pic>
    </p:spTree>
    <p:extLst>
      <p:ext uri="{BB962C8B-B14F-4D97-AF65-F5344CB8AC3E}">
        <p14:creationId xmlns:p14="http://schemas.microsoft.com/office/powerpoint/2010/main" val="2652531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21AD7E-17E7-8ABF-81A1-5E36B5DD9C8B}"/>
            </a:ext>
          </a:extLst>
        </p:cNvPr>
        <p:cNvGrpSpPr/>
        <p:nvPr/>
      </p:nvGrpSpPr>
      <p:grpSpPr>
        <a:xfrm>
          <a:off x="0" y="0"/>
          <a:ext cx="0" cy="0"/>
          <a:chOff x="0" y="0"/>
          <a:chExt cx="0" cy="0"/>
        </a:xfrm>
      </p:grpSpPr>
      <p:pic>
        <p:nvPicPr>
          <p:cNvPr id="10" name="Marcador de contenido 5" descr="Tabla&#10;&#10;Descripción generada automáticamente">
            <a:extLst>
              <a:ext uri="{FF2B5EF4-FFF2-40B4-BE49-F238E27FC236}">
                <a16:creationId xmlns:a16="http://schemas.microsoft.com/office/drawing/2014/main" id="{1440893C-B338-C58F-3200-504164645A11}"/>
              </a:ext>
            </a:extLst>
          </p:cNvPr>
          <p:cNvPicPr>
            <a:picLocks noGrp="1" noChangeAspect="1"/>
          </p:cNvPicPr>
          <p:nvPr>
            <p:ph idx="1"/>
          </p:nvPr>
        </p:nvPicPr>
        <p:blipFill rotWithShape="1">
          <a:blip r:embed="rId2"/>
          <a:srcRect r="2" b="530"/>
          <a:stretch/>
        </p:blipFill>
        <p:spPr>
          <a:xfrm>
            <a:off x="4245964" y="963506"/>
            <a:ext cx="6837465" cy="4930987"/>
          </a:xfrm>
          <a:prstGeom prst="rect">
            <a:avLst/>
          </a:prstGeom>
          <a:solidFill>
            <a:schemeClr val="accent2"/>
          </a:solidFill>
        </p:spPr>
      </p:pic>
      <p:sp>
        <p:nvSpPr>
          <p:cNvPr id="11" name="Título 1">
            <a:extLst>
              <a:ext uri="{FF2B5EF4-FFF2-40B4-BE49-F238E27FC236}">
                <a16:creationId xmlns:a16="http://schemas.microsoft.com/office/drawing/2014/main" id="{6813DDE4-F79C-977E-DAF6-463606AFBEB0}"/>
              </a:ext>
            </a:extLst>
          </p:cNvPr>
          <p:cNvSpPr txBox="1">
            <a:spLocks noGrp="1"/>
          </p:cNvSpPr>
          <p:nvPr>
            <p:ph type="title"/>
          </p:nvPr>
        </p:nvSpPr>
        <p:spPr>
          <a:xfrm>
            <a:off x="640079" y="1384419"/>
            <a:ext cx="3239711" cy="3399219"/>
          </a:xfrm>
          <a:prstGeom prst="ellipse">
            <a:avLst/>
          </a:prstGeom>
          <a:solidFill>
            <a:schemeClr val="accent2"/>
          </a:solidFill>
          <a:ln w="174625" cmpd="thinThick">
            <a:solidFill>
              <a:schemeClr val="accent2"/>
            </a:solidFill>
          </a:ln>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000" b="1" kern="1200" dirty="0">
              <a:solidFill>
                <a:srgbClr val="FFFFFF"/>
              </a:solidFill>
              <a:latin typeface="+mj-lt"/>
              <a:ea typeface="+mj-ea"/>
              <a:cs typeface="+mj-cs"/>
            </a:endParaRPr>
          </a:p>
          <a:p>
            <a:pPr algn="ctr"/>
            <a:r>
              <a:rPr lang="en-US" sz="2000" b="1" kern="1200" dirty="0" err="1">
                <a:solidFill>
                  <a:srgbClr val="FFFFFF"/>
                </a:solidFill>
                <a:latin typeface="+mj-lt"/>
                <a:ea typeface="+mj-ea"/>
                <a:cs typeface="+mj-cs"/>
              </a:rPr>
              <a:t>Qué</a:t>
            </a:r>
            <a:r>
              <a:rPr lang="en-US" sz="2000" b="1" kern="1200" dirty="0">
                <a:solidFill>
                  <a:srgbClr val="FFFFFF"/>
                </a:solidFill>
                <a:latin typeface="+mj-lt"/>
                <a:ea typeface="+mj-ea"/>
                <a:cs typeface="+mj-cs"/>
              </a:rPr>
              <a:t> </a:t>
            </a:r>
            <a:r>
              <a:rPr lang="en-US" sz="2000" b="1" kern="1200" dirty="0" err="1">
                <a:solidFill>
                  <a:srgbClr val="FFFFFF"/>
                </a:solidFill>
                <a:latin typeface="+mj-lt"/>
                <a:ea typeface="+mj-ea"/>
                <a:cs typeface="+mj-cs"/>
              </a:rPr>
              <a:t>requerimos</a:t>
            </a:r>
            <a:r>
              <a:rPr lang="en-US" sz="2000" b="1" kern="1200" dirty="0">
                <a:solidFill>
                  <a:srgbClr val="FFFFFF"/>
                </a:solidFill>
                <a:latin typeface="+mj-lt"/>
                <a:ea typeface="+mj-ea"/>
                <a:cs typeface="+mj-cs"/>
              </a:rPr>
              <a:t> que </a:t>
            </a:r>
            <a:r>
              <a:rPr lang="en-US" sz="2000" b="1" kern="1200" dirty="0" err="1">
                <a:solidFill>
                  <a:srgbClr val="FFFFFF"/>
                </a:solidFill>
                <a:latin typeface="+mj-lt"/>
                <a:ea typeface="+mj-ea"/>
                <a:cs typeface="+mj-cs"/>
              </a:rPr>
              <a:t>pase</a:t>
            </a:r>
            <a:r>
              <a:rPr lang="en-US" sz="2000" b="1" kern="1200" dirty="0">
                <a:solidFill>
                  <a:srgbClr val="FFFFFF"/>
                </a:solidFill>
                <a:latin typeface="+mj-lt"/>
                <a:ea typeface="+mj-ea"/>
                <a:cs typeface="+mj-cs"/>
              </a:rPr>
              <a:t> en la </a:t>
            </a:r>
            <a:r>
              <a:rPr lang="en-US" sz="2000" b="1" kern="1200" dirty="0" err="1">
                <a:solidFill>
                  <a:srgbClr val="FFFFFF"/>
                </a:solidFill>
                <a:latin typeface="+mj-lt"/>
                <a:ea typeface="+mj-ea"/>
                <a:cs typeface="+mj-cs"/>
              </a:rPr>
              <a:t>comunidad</a:t>
            </a:r>
            <a:r>
              <a:rPr lang="en-US" sz="2000" b="1" kern="1200" dirty="0">
                <a:solidFill>
                  <a:srgbClr val="FFFFFF"/>
                </a:solidFill>
                <a:latin typeface="+mj-lt"/>
                <a:ea typeface="+mj-ea"/>
                <a:cs typeface="+mj-cs"/>
              </a:rPr>
              <a:t> </a:t>
            </a:r>
            <a:r>
              <a:rPr lang="en-US" sz="2000" b="1" kern="1200" dirty="0" err="1">
                <a:solidFill>
                  <a:srgbClr val="FFFFFF"/>
                </a:solidFill>
                <a:latin typeface="+mj-lt"/>
                <a:ea typeface="+mj-ea"/>
                <a:cs typeface="+mj-cs"/>
              </a:rPr>
              <a:t>educativa</a:t>
            </a:r>
            <a:r>
              <a:rPr lang="en-US" sz="2000" b="1" kern="1200" dirty="0">
                <a:solidFill>
                  <a:srgbClr val="FFFFFF"/>
                </a:solidFill>
                <a:latin typeface="+mj-lt"/>
                <a:ea typeface="+mj-ea"/>
                <a:cs typeface="+mj-cs"/>
              </a:rPr>
              <a:t> intercultural </a:t>
            </a:r>
            <a:endParaRPr lang="en-US" sz="2000" kern="1200" dirty="0">
              <a:solidFill>
                <a:srgbClr val="FFFFFF"/>
              </a:solidFill>
              <a:latin typeface="+mj-lt"/>
              <a:ea typeface="+mj-ea"/>
              <a:cs typeface="+mj-cs"/>
            </a:endParaRPr>
          </a:p>
        </p:txBody>
      </p:sp>
    </p:spTree>
    <p:extLst>
      <p:ext uri="{BB962C8B-B14F-4D97-AF65-F5344CB8AC3E}">
        <p14:creationId xmlns:p14="http://schemas.microsoft.com/office/powerpoint/2010/main" val="252233548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1346</TotalTime>
  <Words>3870</Words>
  <Application>Microsoft Office PowerPoint</Application>
  <PresentationFormat>Panorámica</PresentationFormat>
  <Paragraphs>250</Paragraphs>
  <Slides>35</Slides>
  <Notes>7</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35</vt:i4>
      </vt:variant>
    </vt:vector>
  </HeadingPairs>
  <TitlesOfParts>
    <vt:vector size="44" baseType="lpstr">
      <vt:lpstr>Amasis MT Pro</vt:lpstr>
      <vt:lpstr>Amasis MT Pro Light</vt:lpstr>
      <vt:lpstr>Aptos</vt:lpstr>
      <vt:lpstr>Arial</vt:lpstr>
      <vt:lpstr>Calibri</vt:lpstr>
      <vt:lpstr>Calibri Light</vt:lpstr>
      <vt:lpstr>Symbol</vt:lpstr>
      <vt:lpstr>Times New Roman</vt:lpstr>
      <vt:lpstr>Tema de Office</vt:lpstr>
      <vt:lpstr>              Ideas fuerza de la propuesta construyendo comunidades educativas interculturales   </vt:lpstr>
      <vt:lpstr>Presentación de PowerPoint</vt:lpstr>
      <vt:lpstr>Presentación de PowerPoint</vt:lpstr>
      <vt:lpstr>Presentación de PowerPoint</vt:lpstr>
      <vt:lpstr>Presentación de PowerPoint</vt:lpstr>
      <vt:lpstr>Presentación de PowerPoint</vt:lpstr>
      <vt:lpstr>Presentación de PowerPoint</vt:lpstr>
      <vt:lpstr>             La propuesta impulsa la educación intercultural   Permite que estudiantes de diversos pueblos originarios u otras culturas, como las de personas migrantes, que se encuentren en el contexto educacional, tengan la oportunidad de participar de experiencias que valoran la diversidad, la inclusión y la capacidad para acoger la multiplicidad de historias de vida presentes en los centros educativos, sirviendo al objetivo de ampliar y enriquecer la experiencia vital de la comunidad en su conjunto.            </vt:lpstr>
      <vt:lpstr> Qué requerimos que pase en la comunidad educativa intercultural </vt:lpstr>
      <vt:lpstr>            Ámbito gestión institucional   Proyecto Educativo Intercultural  PEI            </vt:lpstr>
      <vt:lpstr>Presentación de PowerPoint</vt:lpstr>
      <vt:lpstr>            Ámbito gestión institucional   Plan de Mejoramiento Educativo  PME           </vt:lpstr>
      <vt:lpstr>   Algunas sugerencias para articular las prácticas interculturales con las dimensiones Dimensión: Liderazgo               </vt:lpstr>
      <vt:lpstr>   Algunas sugerencias para articular las prácticas interculturales con las dimensiones Dimensión: gestión pedagógica               </vt:lpstr>
      <vt:lpstr>   Algunas sugerencias para articular las prácticas interculturales con las dimensiones Dimensión: convivencia escolar                </vt:lpstr>
      <vt:lpstr>            Ámbito gestión institucional   Plan de Gestión de la Convivencia Educativa/ Reglamento de Convivencia            </vt:lpstr>
      <vt:lpstr>              Sugerencias de preguntas de reflexión sobre la Convivencia Escolar   La formación del convivir con enfoque intercultural es un aspecto fundamental para el desarrollo de la buena convivencia escolar, puesto que transforma las comunidades en espacios de aprendizaje basados en la reciprocidad, complementariedad y diálogo simétrico intercultural.   ¿Qué acciones hemos propiciado para fomentar el respeto, valoración y apreciación de las diferencias entre culturas y personas reconociendo y valorando las diferentes identidades, saberes, historias, manifestaciones culturales y espirituales?  ¿Hemos incluido la perspectiva del buen vivir en el Plan de Convivencia y del Reglamento de Convivencia, instrumentos que sirven para promover la interculturalidad como una de las dimensiones del desarrollo personal y social de estudiantes en su interrelación con los demás actores de la comunidad educativa?  ¿En qué medida generamos acciones, criterios y procedimientos que incluyen el aporte de los pueblos indígenas a la convivencia a través del concepto del buen vivir, para abordar situaciones de conflicto relativas a la interculturalidad, incluidas las situaciones de violencia?                </vt:lpstr>
      <vt:lpstr>            Ámbito espacios de participación.  Consejo de Profesores/ Consejo Escolar               </vt:lpstr>
      <vt:lpstr>                  Sugerencias de preguntas de reflexión sobre trayectorias educativas diversas   El desarrollo de una comunidad educativa intercultural resguarda una trayectoria educativa pertinente a las características del estudiantado y sus familias, generando sentido de pertenencia hacia un proyecto común que los identifica y convoca a aportar y mantenerse en el establecimiento educativo.    ¿En qué medida aseguramos y resguardamos el cumplimiento normativo y legal para que todas y todos los niños, niñas y jóvenes pertenecientes a los pueblos originarios o de otros países y culturas tengan acceso y permanezcan en el establecimiento educativo?  ¿De qué manera identificamos barreras de aprendizaje y de participación de los y las estudiantes indígenas, extranjeros o de otras culturas?  ¿De qué manera realizamos experiencias de aprendizaje que permiten el trabajo colaborativo entre estudiantes, conectar con conocimientos previos y aprender a través de actividades cotidianas y significativas que les permitan desarrollar habilidades para la vida?  ¿El proyecto educativo del establecimiento da cuenta de las expectativas de las familias y de los/as estudiantes? ¿los estudiantes y familias tienen sentido de pertenencia hacia el establecimiento?                    </vt:lpstr>
      <vt:lpstr>                        Sugerencias de preguntas de reflexión respecto del fortalecimiento y activación de aprendizajes  La educación intercultural  propicia que los y las docentes y educadores tradicionales cuestionen sus propias visiones y reflexionen sobre su propia práctica pedagógica, que los lleve a diseñar, planificar y organizar las clases de manera tal que promueva en todos los y las estudiantes un rol activo, formulando preguntas, construyendo posturas y tomando decisiones, problematizando las desigualdades socioculturales, las jerarquías y arbitrariedades de la construcción del conocimiento y desarrollando un rol propositivo y activo mediante el diálogo intercultural.   ¿Incorpora en la planificación y evaluación de la enseñanza, secuencias y sesiones que contemplan el entorno sociocultural y comunitario como una fuente permanente de aprendizaje y de conocimiento?  ¿Aprovecha los conocimientos previos, los conflictos culturales, los estereotipos, prejuicios y creencias de las y los estudiantes para propiciar el diálogo entre las diversas culturas que conviven en la clase, favoreciendo el entendimiento entre ellas y la adquisición e intercambio de conocimientos?  ¿Dispone de estrategias de evaluación diversificadas y apropiadas a las culturas de sus estudiantes y monitorea constantemente sus logros, necesidades y dificultades?  ¿Utiliza un amplio repertorio de metodologías de enseñanza y estrategias apropiadas a la diversidad cultural y lingüística presente en el aula, favoreciendo el pensamiento crítico, el trabajo colaborativo y comunidades de aprendizaje entre todos/as sus estudiantes?                          </vt:lpstr>
      <vt:lpstr>            Ámbito curricular pedagógico  Propuesta Pedagógica Intercultural                </vt:lpstr>
      <vt:lpstr>Presentación de PowerPoint</vt:lpstr>
      <vt:lpstr>Presentación de PowerPoint</vt:lpstr>
      <vt:lpstr>Presentación de PowerPoint</vt:lpstr>
      <vt:lpstr>           Acompañamiento desde los coordinadores regionales y equipos de acompañamiento territorial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Ideas fuerza de la propuesta</dc:title>
  <dc:creator>Ericka Castro Quesada</dc:creator>
  <cp:lastModifiedBy>Ericka Castro Quesada</cp:lastModifiedBy>
  <cp:revision>30</cp:revision>
  <cp:lastPrinted>2023-08-09T21:09:44Z</cp:lastPrinted>
  <dcterms:created xsi:type="dcterms:W3CDTF">2023-08-04T15:27:16Z</dcterms:created>
  <dcterms:modified xsi:type="dcterms:W3CDTF">2025-03-31T18:10:31Z</dcterms:modified>
</cp:coreProperties>
</file>