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9"/>
  </p:notesMasterIdLst>
  <p:sldIdLst>
    <p:sldId id="538" r:id="rId2"/>
    <p:sldId id="432" r:id="rId3"/>
    <p:sldId id="758" r:id="rId4"/>
    <p:sldId id="759" r:id="rId5"/>
    <p:sldId id="757" r:id="rId6"/>
    <p:sldId id="558" r:id="rId7"/>
    <p:sldId id="562" r:id="rId8"/>
    <p:sldId id="564" r:id="rId9"/>
    <p:sldId id="745" r:id="rId10"/>
    <p:sldId id="752" r:id="rId11"/>
    <p:sldId id="746" r:id="rId12"/>
    <p:sldId id="753" r:id="rId13"/>
    <p:sldId id="747" r:id="rId14"/>
    <p:sldId id="754" r:id="rId15"/>
    <p:sldId id="736" r:id="rId16"/>
    <p:sldId id="751" r:id="rId17"/>
    <p:sldId id="756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2" roundtripDataSignature="AMtx7mg/3hvTeKottIt4GK3zaTVOJR6qY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058F2D-BBCD-9D06-3A1E-BF35B3382FB3}" name="Maria Teresa Ramirez Corvera" initials="MC" userId="S::maria.ramirez@mineduc.cl::eede5f6d-bee0-4bc7-a30a-8ddfbf39661c" providerId="AD"/>
  <p188:author id="{47437163-3589-F348-DA9E-57AA60713E8A}" name="Javiera Patricia Martinez Astudillo" initials="JPMA" userId="S::javierap.martinez@mineduc.cl::161b6e9c-15df-4b72-8001-c408e78ecedc" providerId="AD"/>
  <p188:author id="{018513DE-6A48-5101-DBCA-F1DB9A2CD102}" name="Maria Angelica Mena Silva" initials="MS" userId="S::maria.mena@mineduc.cl::d0b16c5f-77a2-463f-9b98-e1d57c4a6d42" providerId="AD"/>
  <p188:author id="{A17AF0FC-BF48-E675-FBA0-2BC2638F096D}" name="Ma.Consuelo Hayden Gallo" initials="MHG" userId="S::consuelo.hayden@mineduc.cl::14ebdc0d-b39f-4d92-b90e-75da0c3cf25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4C62"/>
    <a:srgbClr val="5C97EE"/>
    <a:srgbClr val="00CC66"/>
    <a:srgbClr val="69E177"/>
    <a:srgbClr val="E8F3F9"/>
    <a:srgbClr val="82C1CE"/>
    <a:srgbClr val="A8EAF7"/>
    <a:srgbClr val="95E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142" Type="http://customschemas.google.com/relationships/presentationmetadata" Target="metadata"/><Relationship Id="rId3" Type="http://schemas.openxmlformats.org/officeDocument/2006/relationships/slide" Target="slides/slide2.xml"/><Relationship Id="rId146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14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143" Type="http://schemas.openxmlformats.org/officeDocument/2006/relationships/presProps" Target="presProps.xml"/><Relationship Id="rId148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14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ka Castro Quesada" userId="150a835c-24b4-4bef-b595-689c6016aab9" providerId="ADAL" clId="{823BD322-0AB6-4C21-BACD-A2DAF2435326}"/>
    <pc:docChg chg="custSel modSld">
      <pc:chgData name="Ericka Castro Quesada" userId="150a835c-24b4-4bef-b595-689c6016aab9" providerId="ADAL" clId="{823BD322-0AB6-4C21-BACD-A2DAF2435326}" dt="2025-07-14T20:35:48.182" v="0" actId="313"/>
      <pc:docMkLst>
        <pc:docMk/>
      </pc:docMkLst>
      <pc:sldChg chg="modSp mod">
        <pc:chgData name="Ericka Castro Quesada" userId="150a835c-24b4-4bef-b595-689c6016aab9" providerId="ADAL" clId="{823BD322-0AB6-4C21-BACD-A2DAF2435326}" dt="2025-07-14T20:35:48.182" v="0" actId="313"/>
        <pc:sldMkLst>
          <pc:docMk/>
          <pc:sldMk cId="303998501" sldId="746"/>
        </pc:sldMkLst>
        <pc:spChg chg="mod">
          <ac:chgData name="Ericka Castro Quesada" userId="150a835c-24b4-4bef-b595-689c6016aab9" providerId="ADAL" clId="{823BD322-0AB6-4C21-BACD-A2DAF2435326}" dt="2025-07-14T20:35:48.182" v="0" actId="313"/>
          <ac:spMkLst>
            <pc:docMk/>
            <pc:sldMk cId="303998501" sldId="746"/>
            <ac:spMk id="82" creationId="{45920F6A-9105-C1AB-DDE1-56ABFC04D376}"/>
          </ac:spMkLst>
        </pc:spChg>
      </pc:sldChg>
    </pc:docChg>
  </pc:docChgLst>
  <pc:docChgLst>
    <pc:chgData name="Ericka Castro Quesada" userId="43ed699357366fd0" providerId="LiveId" clId="{04A030E7-0348-4A31-87A9-BCAD70DDCF67}"/>
    <pc:docChg chg="undo custSel addSld delSld modSld sldOrd">
      <pc:chgData name="Ericka Castro Quesada" userId="43ed699357366fd0" providerId="LiveId" clId="{04A030E7-0348-4A31-87A9-BCAD70DDCF67}" dt="2025-03-24T20:30:28.210" v="1053" actId="20577"/>
      <pc:docMkLst>
        <pc:docMk/>
      </pc:docMkLst>
      <pc:sldChg chg="del">
        <pc:chgData name="Ericka Castro Quesada" userId="43ed699357366fd0" providerId="LiveId" clId="{04A030E7-0348-4A31-87A9-BCAD70DDCF67}" dt="2025-03-24T19:46:22.889" v="118" actId="47"/>
        <pc:sldMkLst>
          <pc:docMk/>
          <pc:sldMk cId="3785499867" sldId="260"/>
        </pc:sldMkLst>
      </pc:sldChg>
      <pc:sldChg chg="del">
        <pc:chgData name="Ericka Castro Quesada" userId="43ed699357366fd0" providerId="LiveId" clId="{04A030E7-0348-4A31-87A9-BCAD70DDCF67}" dt="2025-03-24T19:46:23.378" v="119" actId="47"/>
        <pc:sldMkLst>
          <pc:docMk/>
          <pc:sldMk cId="1902840807" sldId="266"/>
        </pc:sldMkLst>
      </pc:sldChg>
      <pc:sldChg chg="del">
        <pc:chgData name="Ericka Castro Quesada" userId="43ed699357366fd0" providerId="LiveId" clId="{04A030E7-0348-4A31-87A9-BCAD70DDCF67}" dt="2025-03-24T19:46:24.226" v="120" actId="47"/>
        <pc:sldMkLst>
          <pc:docMk/>
          <pc:sldMk cId="1082114153" sldId="269"/>
        </pc:sldMkLst>
      </pc:sldChg>
      <pc:sldChg chg="addSp delSp modSp mod">
        <pc:chgData name="Ericka Castro Quesada" userId="43ed699357366fd0" providerId="LiveId" clId="{04A030E7-0348-4A31-87A9-BCAD70DDCF67}" dt="2025-03-24T20:27:45.868" v="1047" actId="1076"/>
        <pc:sldMkLst>
          <pc:docMk/>
          <pc:sldMk cId="2718824995" sldId="432"/>
        </pc:sldMkLst>
      </pc:sldChg>
      <pc:sldChg chg="del">
        <pc:chgData name="Ericka Castro Quesada" userId="43ed699357366fd0" providerId="LiveId" clId="{04A030E7-0348-4A31-87A9-BCAD70DDCF67}" dt="2025-03-24T19:45:37.458" v="103" actId="47"/>
        <pc:sldMkLst>
          <pc:docMk/>
          <pc:sldMk cId="1169705543" sldId="522"/>
        </pc:sldMkLst>
      </pc:sldChg>
      <pc:sldChg chg="del">
        <pc:chgData name="Ericka Castro Quesada" userId="43ed699357366fd0" providerId="LiveId" clId="{04A030E7-0348-4A31-87A9-BCAD70DDCF67}" dt="2025-03-24T19:45:40.762" v="105" actId="47"/>
        <pc:sldMkLst>
          <pc:docMk/>
          <pc:sldMk cId="381228590" sldId="523"/>
        </pc:sldMkLst>
      </pc:sldChg>
      <pc:sldChg chg="del">
        <pc:chgData name="Ericka Castro Quesada" userId="43ed699357366fd0" providerId="LiveId" clId="{04A030E7-0348-4A31-87A9-BCAD70DDCF67}" dt="2025-03-24T19:45:42.543" v="108" actId="47"/>
        <pc:sldMkLst>
          <pc:docMk/>
          <pc:sldMk cId="4163908621" sldId="526"/>
        </pc:sldMkLst>
      </pc:sldChg>
      <pc:sldChg chg="del">
        <pc:chgData name="Ericka Castro Quesada" userId="43ed699357366fd0" providerId="LiveId" clId="{04A030E7-0348-4A31-87A9-BCAD70DDCF67}" dt="2025-03-24T19:45:43" v="109" actId="47"/>
        <pc:sldMkLst>
          <pc:docMk/>
          <pc:sldMk cId="3784562061" sldId="528"/>
        </pc:sldMkLst>
      </pc:sldChg>
      <pc:sldChg chg="del">
        <pc:chgData name="Ericka Castro Quesada" userId="43ed699357366fd0" providerId="LiveId" clId="{04A030E7-0348-4A31-87A9-BCAD70DDCF67}" dt="2025-03-24T19:45:44.703" v="112" actId="47"/>
        <pc:sldMkLst>
          <pc:docMk/>
          <pc:sldMk cId="4056802326" sldId="531"/>
        </pc:sldMkLst>
      </pc:sldChg>
      <pc:sldChg chg="del">
        <pc:chgData name="Ericka Castro Quesada" userId="43ed699357366fd0" providerId="LiveId" clId="{04A030E7-0348-4A31-87A9-BCAD70DDCF67}" dt="2025-03-24T19:45:45.742" v="114" actId="47"/>
        <pc:sldMkLst>
          <pc:docMk/>
          <pc:sldMk cId="635128391" sldId="532"/>
        </pc:sldMkLst>
      </pc:sldChg>
      <pc:sldChg chg="del">
        <pc:chgData name="Ericka Castro Quesada" userId="43ed699357366fd0" providerId="LiveId" clId="{04A030E7-0348-4A31-87A9-BCAD70DDCF67}" dt="2025-03-24T19:45:39.866" v="104" actId="47"/>
        <pc:sldMkLst>
          <pc:docMk/>
          <pc:sldMk cId="916416926" sldId="533"/>
        </pc:sldMkLst>
      </pc:sldChg>
      <pc:sldChg chg="del">
        <pc:chgData name="Ericka Castro Quesada" userId="43ed699357366fd0" providerId="LiveId" clId="{04A030E7-0348-4A31-87A9-BCAD70DDCF67}" dt="2025-03-24T19:45:42.021" v="107" actId="47"/>
        <pc:sldMkLst>
          <pc:docMk/>
          <pc:sldMk cId="1450486166" sldId="534"/>
        </pc:sldMkLst>
      </pc:sldChg>
      <pc:sldChg chg="del">
        <pc:chgData name="Ericka Castro Quesada" userId="43ed699357366fd0" providerId="LiveId" clId="{04A030E7-0348-4A31-87A9-BCAD70DDCF67}" dt="2025-03-24T19:45:43.569" v="110" actId="47"/>
        <pc:sldMkLst>
          <pc:docMk/>
          <pc:sldMk cId="1238168388" sldId="536"/>
        </pc:sldMkLst>
      </pc:sldChg>
      <pc:sldChg chg="del">
        <pc:chgData name="Ericka Castro Quesada" userId="43ed699357366fd0" providerId="LiveId" clId="{04A030E7-0348-4A31-87A9-BCAD70DDCF67}" dt="2025-03-24T19:45:45.236" v="113" actId="47"/>
        <pc:sldMkLst>
          <pc:docMk/>
          <pc:sldMk cId="1070734520" sldId="537"/>
        </pc:sldMkLst>
      </pc:sldChg>
      <pc:sldChg chg="del">
        <pc:chgData name="Ericka Castro Quesada" userId="43ed699357366fd0" providerId="LiveId" clId="{04A030E7-0348-4A31-87A9-BCAD70DDCF67}" dt="2025-03-24T19:45:46.214" v="115" actId="47"/>
        <pc:sldMkLst>
          <pc:docMk/>
          <pc:sldMk cId="1699508136" sldId="543"/>
        </pc:sldMkLst>
      </pc:sldChg>
      <pc:sldChg chg="del">
        <pc:chgData name="Ericka Castro Quesada" userId="43ed699357366fd0" providerId="LiveId" clId="{04A030E7-0348-4A31-87A9-BCAD70DDCF67}" dt="2025-03-24T19:45:41.501" v="106" actId="47"/>
        <pc:sldMkLst>
          <pc:docMk/>
          <pc:sldMk cId="79676532" sldId="546"/>
        </pc:sldMkLst>
      </pc:sldChg>
      <pc:sldChg chg="modSp add del mod">
        <pc:chgData name="Ericka Castro Quesada" userId="43ed699357366fd0" providerId="LiveId" clId="{04A030E7-0348-4A31-87A9-BCAD70DDCF67}" dt="2025-03-24T20:00:39.543" v="520" actId="20577"/>
        <pc:sldMkLst>
          <pc:docMk/>
          <pc:sldMk cId="4252030214" sldId="745"/>
        </pc:sldMkLst>
      </pc:sldChg>
      <pc:sldChg chg="modSp mod">
        <pc:chgData name="Ericka Castro Quesada" userId="43ed699357366fd0" providerId="LiveId" clId="{04A030E7-0348-4A31-87A9-BCAD70DDCF67}" dt="2025-03-24T19:59:28.444" v="404" actId="255"/>
        <pc:sldMkLst>
          <pc:docMk/>
          <pc:sldMk cId="303998501" sldId="746"/>
        </pc:sldMkLst>
      </pc:sldChg>
      <pc:sldChg chg="modSp mod ord">
        <pc:chgData name="Ericka Castro Quesada" userId="43ed699357366fd0" providerId="LiveId" clId="{04A030E7-0348-4A31-87A9-BCAD70DDCF67}" dt="2025-03-24T20:09:48.676" v="828"/>
        <pc:sldMkLst>
          <pc:docMk/>
          <pc:sldMk cId="4126995343" sldId="747"/>
        </pc:sldMkLst>
      </pc:sldChg>
      <pc:sldChg chg="modSp add mod">
        <pc:chgData name="Ericka Castro Quesada" userId="43ed699357366fd0" providerId="LiveId" clId="{04A030E7-0348-4A31-87A9-BCAD70DDCF67}" dt="2025-03-24T19:52:30.931" v="166" actId="255"/>
        <pc:sldMkLst>
          <pc:docMk/>
          <pc:sldMk cId="1681568205" sldId="752"/>
        </pc:sldMkLst>
      </pc:sldChg>
      <pc:sldChg chg="modSp add mod">
        <pc:chgData name="Ericka Castro Quesada" userId="43ed699357366fd0" providerId="LiveId" clId="{04A030E7-0348-4A31-87A9-BCAD70DDCF67}" dt="2025-03-24T20:03:17.148" v="606" actId="27636"/>
        <pc:sldMkLst>
          <pc:docMk/>
          <pc:sldMk cId="3279326492" sldId="753"/>
        </pc:sldMkLst>
      </pc:sldChg>
      <pc:sldChg chg="del">
        <pc:chgData name="Ericka Castro Quesada" userId="43ed699357366fd0" providerId="LiveId" clId="{04A030E7-0348-4A31-87A9-BCAD70DDCF67}" dt="2025-03-24T19:46:38.145" v="131" actId="47"/>
        <pc:sldMkLst>
          <pc:docMk/>
          <pc:sldMk cId="3623108228" sldId="753"/>
        </pc:sldMkLst>
      </pc:sldChg>
      <pc:sldChg chg="del">
        <pc:chgData name="Ericka Castro Quesada" userId="43ed699357366fd0" providerId="LiveId" clId="{04A030E7-0348-4A31-87A9-BCAD70DDCF67}" dt="2025-03-24T19:46:39.057" v="132" actId="47"/>
        <pc:sldMkLst>
          <pc:docMk/>
          <pc:sldMk cId="3304134" sldId="754"/>
        </pc:sldMkLst>
      </pc:sldChg>
      <pc:sldChg chg="modSp add mod ord">
        <pc:chgData name="Ericka Castro Quesada" userId="43ed699357366fd0" providerId="LiveId" clId="{04A030E7-0348-4A31-87A9-BCAD70DDCF67}" dt="2025-03-24T20:30:28.210" v="1053" actId="20577"/>
        <pc:sldMkLst>
          <pc:docMk/>
          <pc:sldMk cId="2411487431" sldId="754"/>
        </pc:sldMkLst>
      </pc:sldChg>
      <pc:sldChg chg="modSp new del mod">
        <pc:chgData name="Ericka Castro Quesada" userId="43ed699357366fd0" providerId="LiveId" clId="{04A030E7-0348-4A31-87A9-BCAD70DDCF67}" dt="2025-03-24T20:17:44.896" v="851" actId="47"/>
        <pc:sldMkLst>
          <pc:docMk/>
          <pc:sldMk cId="1013015376" sldId="755"/>
        </pc:sldMkLst>
      </pc:sldChg>
      <pc:sldChg chg="del">
        <pc:chgData name="Ericka Castro Quesada" userId="43ed699357366fd0" providerId="LiveId" clId="{04A030E7-0348-4A31-87A9-BCAD70DDCF67}" dt="2025-03-24T19:46:39.881" v="133" actId="47"/>
        <pc:sldMkLst>
          <pc:docMk/>
          <pc:sldMk cId="2098435580" sldId="755"/>
        </pc:sldMkLst>
      </pc:sldChg>
      <pc:sldChg chg="addSp delSp modSp new mod">
        <pc:chgData name="Ericka Castro Quesada" userId="43ed699357366fd0" providerId="LiveId" clId="{04A030E7-0348-4A31-87A9-BCAD70DDCF67}" dt="2025-03-24T20:28:32.007" v="1051"/>
        <pc:sldMkLst>
          <pc:docMk/>
          <pc:sldMk cId="3323640463" sldId="756"/>
        </pc:sldMkLst>
      </pc:sldChg>
      <pc:sldChg chg="del">
        <pc:chgData name="Ericka Castro Quesada" userId="43ed699357366fd0" providerId="LiveId" clId="{04A030E7-0348-4A31-87A9-BCAD70DDCF67}" dt="2025-03-24T19:46:42.315" v="134" actId="47"/>
        <pc:sldMkLst>
          <pc:docMk/>
          <pc:sldMk cId="3790780727" sldId="756"/>
        </pc:sldMkLst>
      </pc:sldChg>
      <pc:sldChg chg="addSp modSp new mod">
        <pc:chgData name="Ericka Castro Quesada" userId="43ed699357366fd0" providerId="LiveId" clId="{04A030E7-0348-4A31-87A9-BCAD70DDCF67}" dt="2025-03-24T20:28:17.815" v="1050"/>
        <pc:sldMkLst>
          <pc:docMk/>
          <pc:sldMk cId="3064132066" sldId="757"/>
        </pc:sldMkLst>
      </pc:sldChg>
      <pc:sldChg chg="del">
        <pc:chgData name="Ericka Castro Quesada" userId="43ed699357366fd0" providerId="LiveId" clId="{04A030E7-0348-4A31-87A9-BCAD70DDCF67}" dt="2025-03-24T19:46:36.255" v="130" actId="47"/>
        <pc:sldMkLst>
          <pc:docMk/>
          <pc:sldMk cId="3192778222" sldId="757"/>
        </pc:sldMkLst>
      </pc:sldChg>
      <pc:sldChg chg="addSp modSp new mod">
        <pc:chgData name="Ericka Castro Quesada" userId="43ed699357366fd0" providerId="LiveId" clId="{04A030E7-0348-4A31-87A9-BCAD70DDCF67}" dt="2025-03-24T20:28:56.833" v="1052" actId="255"/>
        <pc:sldMkLst>
          <pc:docMk/>
          <pc:sldMk cId="2652531979" sldId="758"/>
        </pc:sldMkLst>
      </pc:sldChg>
      <pc:sldChg chg="addSp modSp add mod">
        <pc:chgData name="Ericka Castro Quesada" userId="43ed699357366fd0" providerId="LiveId" clId="{04A030E7-0348-4A31-87A9-BCAD70DDCF67}" dt="2025-03-24T20:28:09.132" v="1049"/>
        <pc:sldMkLst>
          <pc:docMk/>
          <pc:sldMk cId="347230358" sldId="759"/>
        </pc:sldMkLst>
      </pc:sldChg>
      <pc:sldChg chg="del">
        <pc:chgData name="Ericka Castro Quesada" userId="43ed699357366fd0" providerId="LiveId" clId="{04A030E7-0348-4A31-87A9-BCAD70DDCF67}" dt="2025-03-24T19:45:44.152" v="111" actId="47"/>
        <pc:sldMkLst>
          <pc:docMk/>
          <pc:sldMk cId="740989088" sldId="761"/>
        </pc:sldMkLst>
      </pc:sldChg>
      <pc:sldChg chg="del">
        <pc:chgData name="Ericka Castro Quesada" userId="43ed699357366fd0" providerId="LiveId" clId="{04A030E7-0348-4A31-87A9-BCAD70DDCF67}" dt="2025-03-24T19:46:24.942" v="121" actId="47"/>
        <pc:sldMkLst>
          <pc:docMk/>
          <pc:sldMk cId="525864837" sldId="762"/>
        </pc:sldMkLst>
      </pc:sldChg>
      <pc:sldChg chg="del">
        <pc:chgData name="Ericka Castro Quesada" userId="43ed699357366fd0" providerId="LiveId" clId="{04A030E7-0348-4A31-87A9-BCAD70DDCF67}" dt="2025-03-24T19:46:25.627" v="122" actId="47"/>
        <pc:sldMkLst>
          <pc:docMk/>
          <pc:sldMk cId="1113021856" sldId="763"/>
        </pc:sldMkLst>
      </pc:sldChg>
      <pc:sldChg chg="del">
        <pc:chgData name="Ericka Castro Quesada" userId="43ed699357366fd0" providerId="LiveId" clId="{04A030E7-0348-4A31-87A9-BCAD70DDCF67}" dt="2025-03-24T19:46:26.303" v="123" actId="47"/>
        <pc:sldMkLst>
          <pc:docMk/>
          <pc:sldMk cId="3447865841" sldId="764"/>
        </pc:sldMkLst>
      </pc:sldChg>
      <pc:sldChg chg="del">
        <pc:chgData name="Ericka Castro Quesada" userId="43ed699357366fd0" providerId="LiveId" clId="{04A030E7-0348-4A31-87A9-BCAD70DDCF67}" dt="2025-03-24T19:46:27.528" v="124" actId="47"/>
        <pc:sldMkLst>
          <pc:docMk/>
          <pc:sldMk cId="3446710183" sldId="765"/>
        </pc:sldMkLst>
      </pc:sldChg>
      <pc:sldChg chg="del">
        <pc:chgData name="Ericka Castro Quesada" userId="43ed699357366fd0" providerId="LiveId" clId="{04A030E7-0348-4A31-87A9-BCAD70DDCF67}" dt="2025-03-24T19:46:30.354" v="125" actId="47"/>
        <pc:sldMkLst>
          <pc:docMk/>
          <pc:sldMk cId="2979188389" sldId="766"/>
        </pc:sldMkLst>
      </pc:sldChg>
      <pc:sldChg chg="del">
        <pc:chgData name="Ericka Castro Quesada" userId="43ed699357366fd0" providerId="LiveId" clId="{04A030E7-0348-4A31-87A9-BCAD70DDCF67}" dt="2025-03-24T19:46:30.766" v="126" actId="47"/>
        <pc:sldMkLst>
          <pc:docMk/>
          <pc:sldMk cId="343202066" sldId="767"/>
        </pc:sldMkLst>
      </pc:sldChg>
      <pc:sldChg chg="del">
        <pc:chgData name="Ericka Castro Quesada" userId="43ed699357366fd0" providerId="LiveId" clId="{04A030E7-0348-4A31-87A9-BCAD70DDCF67}" dt="2025-03-24T19:46:31.459" v="127" actId="47"/>
        <pc:sldMkLst>
          <pc:docMk/>
          <pc:sldMk cId="2952902010" sldId="768"/>
        </pc:sldMkLst>
      </pc:sldChg>
      <pc:sldChg chg="del">
        <pc:chgData name="Ericka Castro Quesada" userId="43ed699357366fd0" providerId="LiveId" clId="{04A030E7-0348-4A31-87A9-BCAD70DDCF67}" dt="2025-03-24T19:46:34.432" v="129" actId="47"/>
        <pc:sldMkLst>
          <pc:docMk/>
          <pc:sldMk cId="2466132358" sldId="770"/>
        </pc:sldMkLst>
      </pc:sldChg>
      <pc:sldChg chg="del">
        <pc:chgData name="Ericka Castro Quesada" userId="43ed699357366fd0" providerId="LiveId" clId="{04A030E7-0348-4A31-87A9-BCAD70DDCF67}" dt="2025-03-24T19:46:32.970" v="128" actId="47"/>
        <pc:sldMkLst>
          <pc:docMk/>
          <pc:sldMk cId="3290268738" sldId="771"/>
        </pc:sldMkLst>
      </pc:sldChg>
      <pc:sldMasterChg chg="delSldLayout">
        <pc:chgData name="Ericka Castro Quesada" userId="43ed699357366fd0" providerId="LiveId" clId="{04A030E7-0348-4A31-87A9-BCAD70DDCF67}" dt="2025-03-24T19:46:42.315" v="134" actId="47"/>
        <pc:sldMasterMkLst>
          <pc:docMk/>
          <pc:sldMasterMk cId="0" sldId="2147483660"/>
        </pc:sldMasterMkLst>
        <pc:sldLayoutChg chg="del">
          <pc:chgData name="Ericka Castro Quesada" userId="43ed699357366fd0" providerId="LiveId" clId="{04A030E7-0348-4A31-87A9-BCAD70DDCF67}" dt="2025-03-24T19:46:42.315" v="134" actId="47"/>
          <pc:sldLayoutMkLst>
            <pc:docMk/>
            <pc:sldMasterMk cId="0" sldId="2147483660"/>
            <pc:sldLayoutMk cId="0" sldId="2147483665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4E53DA-6C6E-493B-B9F8-F5E4B300D28E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3603A0-93CA-404F-B5A4-CA6AD624E38C}">
      <dgm:prSet custT="1"/>
      <dgm:spPr>
        <a:solidFill>
          <a:srgbClr val="ED7E33">
            <a:alpha val="90000"/>
          </a:srgbClr>
        </a:solidFill>
      </dgm:spPr>
      <dgm:t>
        <a:bodyPr/>
        <a:lstStyle/>
        <a:p>
          <a:r>
            <a:rPr lang="es-ES" sz="1800" dirty="0">
              <a:solidFill>
                <a:schemeClr val="bg1"/>
              </a:solidFill>
              <a:latin typeface="Aptos" panose="020B0004020202020204" pitchFamily="34" charset="0"/>
            </a:rPr>
            <a:t>Mayor involucramiento y motivación, aprendizajes contextualizados y significativos.</a:t>
          </a:r>
        </a:p>
        <a:p>
          <a:r>
            <a:rPr lang="es-ES" sz="1800" dirty="0">
              <a:solidFill>
                <a:schemeClr val="bg1"/>
              </a:solidFill>
              <a:latin typeface="Aptos" panose="020B0004020202020204" pitchFamily="34" charset="0"/>
            </a:rPr>
            <a:t>Habilidades de pensamiento crítico, al analizar información y tomar decisiones desde diversas perspectivas. </a:t>
          </a:r>
        </a:p>
        <a:p>
          <a:r>
            <a:rPr lang="es-ES" sz="1800" dirty="0">
              <a:solidFill>
                <a:schemeClr val="bg1"/>
              </a:solidFill>
              <a:latin typeface="Aptos" panose="020B0004020202020204" pitchFamily="34" charset="0"/>
            </a:rPr>
            <a:t>Conocimiento, respeto y valoración  por diferentes visiones o sistemas de comprensión del mundo. </a:t>
          </a:r>
        </a:p>
        <a:p>
          <a:r>
            <a:rPr lang="es-ES" sz="1800" dirty="0">
              <a:solidFill>
                <a:schemeClr val="bg1"/>
              </a:solidFill>
              <a:latin typeface="Aptos" panose="020B0004020202020204" pitchFamily="34" charset="0"/>
            </a:rPr>
            <a:t>Desarrollo de la propia identidad y pertenencia, al valorar la historia y cultura propia y a la vez apreciar las de los/las demás.</a:t>
          </a:r>
          <a:endParaRPr lang="en-US" sz="1800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5BA56D45-0DAE-4D46-A219-E6B8E0E49F3F}" type="parTrans" cxnId="{205D3CFD-ED8A-43DF-9172-31FB4D324C15}">
      <dgm:prSet/>
      <dgm:spPr/>
      <dgm:t>
        <a:bodyPr/>
        <a:lstStyle/>
        <a:p>
          <a:endParaRPr lang="en-US"/>
        </a:p>
      </dgm:t>
    </dgm:pt>
    <dgm:pt modelId="{05F1A04F-00E8-49B8-8B5A-61C0FA837871}" type="sibTrans" cxnId="{205D3CFD-ED8A-43DF-9172-31FB4D324C15}">
      <dgm:prSet phldrT="1" phldr="0"/>
      <dgm:spPr>
        <a:solidFill>
          <a:srgbClr val="ED7E33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/>
            <a:t>1</a:t>
          </a:r>
          <a:endParaRPr lang="en-US" dirty="0"/>
        </a:p>
      </dgm:t>
    </dgm:pt>
    <dgm:pt modelId="{9D30F32F-F14F-4AD7-84FA-77C34D60E63D}" type="pres">
      <dgm:prSet presAssocID="{844E53DA-6C6E-493B-B9F8-F5E4B300D28E}" presName="linearFlow" presStyleCnt="0">
        <dgm:presLayoutVars>
          <dgm:dir/>
          <dgm:animLvl val="lvl"/>
          <dgm:resizeHandles val="exact"/>
        </dgm:presLayoutVars>
      </dgm:prSet>
      <dgm:spPr/>
    </dgm:pt>
    <dgm:pt modelId="{B7FA1D5C-5B51-4B88-8EB7-A4BDAC1064DF}" type="pres">
      <dgm:prSet presAssocID="{D83603A0-93CA-404F-B5A4-CA6AD624E38C}" presName="compositeNode" presStyleCnt="0"/>
      <dgm:spPr/>
    </dgm:pt>
    <dgm:pt modelId="{27193E09-D455-4B9C-90E9-35D45FE677B2}" type="pres">
      <dgm:prSet presAssocID="{D83603A0-93CA-404F-B5A4-CA6AD624E38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B939AEC-09E2-44C1-9EE5-E2DC28142C83}" type="pres">
      <dgm:prSet presAssocID="{D83603A0-93CA-404F-B5A4-CA6AD624E38C}" presName="parSh" presStyleCnt="0"/>
      <dgm:spPr/>
    </dgm:pt>
    <dgm:pt modelId="{F96F5814-EEA5-4998-A646-5761A44614C6}" type="pres">
      <dgm:prSet presAssocID="{D83603A0-93CA-404F-B5A4-CA6AD624E38C}" presName="lineNode" presStyleLbl="alignAccFollowNode1" presStyleIdx="0" presStyleCnt="3"/>
      <dgm:spPr/>
    </dgm:pt>
    <dgm:pt modelId="{7DAA2AE6-1D7E-4E52-9171-D238C300FD9A}" type="pres">
      <dgm:prSet presAssocID="{D83603A0-93CA-404F-B5A4-CA6AD624E38C}" presName="lineArrowNode" presStyleLbl="alignAccFollowNode1" presStyleIdx="1" presStyleCnt="3"/>
      <dgm:spPr/>
    </dgm:pt>
    <dgm:pt modelId="{0906509B-4177-42B1-B133-881E40F04F3F}" type="pres">
      <dgm:prSet presAssocID="{05F1A04F-00E8-49B8-8B5A-61C0FA837871}" presName="sibTransNodeCircle" presStyleLbl="alignNode1" presStyleIdx="0" presStyleCnt="1" custLinFactNeighborX="40830" custLinFactNeighborY="-32883">
        <dgm:presLayoutVars>
          <dgm:chMax val="0"/>
          <dgm:bulletEnabled/>
        </dgm:presLayoutVars>
      </dgm:prSet>
      <dgm:spPr/>
    </dgm:pt>
    <dgm:pt modelId="{B27627AD-AA16-437F-9A5D-1E4858DBC1E6}" type="pres">
      <dgm:prSet presAssocID="{05F1A04F-00E8-49B8-8B5A-61C0FA837871}" presName="spacerBetweenCircleAndCallout" presStyleCnt="0">
        <dgm:presLayoutVars/>
      </dgm:prSet>
      <dgm:spPr/>
    </dgm:pt>
    <dgm:pt modelId="{4176FB46-552D-4101-84CE-4A9A322E7474}" type="pres">
      <dgm:prSet presAssocID="{D83603A0-93CA-404F-B5A4-CA6AD624E38C}" presName="nodeText" presStyleLbl="alignAccFollowNode1" presStyleIdx="2" presStyleCnt="3" custScaleY="100000" custLinFactNeighborX="6424" custLinFactNeighborY="4904">
        <dgm:presLayoutVars>
          <dgm:bulletEnabled val="1"/>
        </dgm:presLayoutVars>
      </dgm:prSet>
      <dgm:spPr/>
    </dgm:pt>
  </dgm:ptLst>
  <dgm:cxnLst>
    <dgm:cxn modelId="{B0D9B312-6E16-41BB-A084-405B3BF8AAD2}" type="presOf" srcId="{D83603A0-93CA-404F-B5A4-CA6AD624E38C}" destId="{4176FB46-552D-4101-84CE-4A9A322E7474}" srcOrd="0" destOrd="0" presId="urn:microsoft.com/office/officeart/2016/7/layout/LinearArrowProcessNumbered"/>
    <dgm:cxn modelId="{37C3BE82-D3F9-4076-8575-E5EA24B1A8A5}" type="presOf" srcId="{844E53DA-6C6E-493B-B9F8-F5E4B300D28E}" destId="{9D30F32F-F14F-4AD7-84FA-77C34D60E63D}" srcOrd="0" destOrd="0" presId="urn:microsoft.com/office/officeart/2016/7/layout/LinearArrowProcessNumbered"/>
    <dgm:cxn modelId="{DF52F2C4-FF89-4A02-942E-E176C29D5DA8}" type="presOf" srcId="{05F1A04F-00E8-49B8-8B5A-61C0FA837871}" destId="{0906509B-4177-42B1-B133-881E40F04F3F}" srcOrd="0" destOrd="0" presId="urn:microsoft.com/office/officeart/2016/7/layout/LinearArrowProcessNumbered"/>
    <dgm:cxn modelId="{205D3CFD-ED8A-43DF-9172-31FB4D324C15}" srcId="{844E53DA-6C6E-493B-B9F8-F5E4B300D28E}" destId="{D83603A0-93CA-404F-B5A4-CA6AD624E38C}" srcOrd="0" destOrd="0" parTransId="{5BA56D45-0DAE-4D46-A219-E6B8E0E49F3F}" sibTransId="{05F1A04F-00E8-49B8-8B5A-61C0FA837871}"/>
    <dgm:cxn modelId="{FD24BE82-4534-46C8-AADE-DBA3FD421639}" type="presParOf" srcId="{9D30F32F-F14F-4AD7-84FA-77C34D60E63D}" destId="{B7FA1D5C-5B51-4B88-8EB7-A4BDAC1064DF}" srcOrd="0" destOrd="0" presId="urn:microsoft.com/office/officeart/2016/7/layout/LinearArrowProcessNumbered"/>
    <dgm:cxn modelId="{372CF798-FF55-4FDF-AEC6-E82BFCF9784B}" type="presParOf" srcId="{B7FA1D5C-5B51-4B88-8EB7-A4BDAC1064DF}" destId="{27193E09-D455-4B9C-90E9-35D45FE677B2}" srcOrd="0" destOrd="0" presId="urn:microsoft.com/office/officeart/2016/7/layout/LinearArrowProcessNumbered"/>
    <dgm:cxn modelId="{551D1E7D-A0D0-4FE0-9721-2186C74AC281}" type="presParOf" srcId="{B7FA1D5C-5B51-4B88-8EB7-A4BDAC1064DF}" destId="{AB939AEC-09E2-44C1-9EE5-E2DC28142C83}" srcOrd="1" destOrd="0" presId="urn:microsoft.com/office/officeart/2016/7/layout/LinearArrowProcessNumbered"/>
    <dgm:cxn modelId="{2FA3F7B8-6224-4C7E-9328-5490B1AB2CF4}" type="presParOf" srcId="{AB939AEC-09E2-44C1-9EE5-E2DC28142C83}" destId="{F96F5814-EEA5-4998-A646-5761A44614C6}" srcOrd="0" destOrd="0" presId="urn:microsoft.com/office/officeart/2016/7/layout/LinearArrowProcessNumbered"/>
    <dgm:cxn modelId="{BDAAFE19-0804-4B31-93B8-4BC52BA4F0AF}" type="presParOf" srcId="{AB939AEC-09E2-44C1-9EE5-E2DC28142C83}" destId="{7DAA2AE6-1D7E-4E52-9171-D238C300FD9A}" srcOrd="1" destOrd="0" presId="urn:microsoft.com/office/officeart/2016/7/layout/LinearArrowProcessNumbered"/>
    <dgm:cxn modelId="{EF254126-207D-47C1-A0D2-A8FE09D41F61}" type="presParOf" srcId="{AB939AEC-09E2-44C1-9EE5-E2DC28142C83}" destId="{0906509B-4177-42B1-B133-881E40F04F3F}" srcOrd="2" destOrd="0" presId="urn:microsoft.com/office/officeart/2016/7/layout/LinearArrowProcessNumbered"/>
    <dgm:cxn modelId="{0365B6BB-0E87-435E-9D45-B907C5F7D08B}" type="presParOf" srcId="{AB939AEC-09E2-44C1-9EE5-E2DC28142C83}" destId="{B27627AD-AA16-437F-9A5D-1E4858DBC1E6}" srcOrd="3" destOrd="0" presId="urn:microsoft.com/office/officeart/2016/7/layout/LinearArrowProcessNumbered"/>
    <dgm:cxn modelId="{43DF3899-0B39-49B3-82E2-8912CE40E0AD}" type="presParOf" srcId="{B7FA1D5C-5B51-4B88-8EB7-A4BDAC1064DF}" destId="{4176FB46-552D-4101-84CE-4A9A322E7474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4E53DA-6C6E-493B-B9F8-F5E4B300D28E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3603A0-93CA-404F-B5A4-CA6AD624E38C}">
      <dgm:prSet custT="1"/>
      <dgm:spPr>
        <a:solidFill>
          <a:srgbClr val="ED7E33">
            <a:alpha val="90000"/>
          </a:srgbClr>
        </a:solidFill>
      </dgm:spPr>
      <dgm:t>
        <a:bodyPr/>
        <a:lstStyle/>
        <a:p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Climas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y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prácticas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más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inclusivas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 y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acogedoras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, que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potencia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la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pertenencia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y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trabajo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colaborativo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entre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cada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miembro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de la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comunidad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educativa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.</a:t>
          </a:r>
        </a:p>
        <a:p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Respeto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y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reconocimiento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de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los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diversos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contextos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linguisticos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,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culturales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y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territoriales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 de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los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estudiantes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y sus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familias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.</a:t>
          </a:r>
        </a:p>
        <a:p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Mirada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crítica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y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reflexiva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sobre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el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proceso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que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conlleva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 el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quehacer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formativo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</a:p>
        <a:p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Vínculos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fuertes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entre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familia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- escuela-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comunidad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.</a:t>
          </a:r>
        </a:p>
        <a:p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</a:p>
        <a:p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 </a:t>
          </a:r>
        </a:p>
      </dgm:t>
    </dgm:pt>
    <dgm:pt modelId="{5BA56D45-0DAE-4D46-A219-E6B8E0E49F3F}" type="parTrans" cxnId="{205D3CFD-ED8A-43DF-9172-31FB4D324C15}">
      <dgm:prSet/>
      <dgm:spPr/>
      <dgm:t>
        <a:bodyPr/>
        <a:lstStyle/>
        <a:p>
          <a:endParaRPr lang="en-US"/>
        </a:p>
      </dgm:t>
    </dgm:pt>
    <dgm:pt modelId="{05F1A04F-00E8-49B8-8B5A-61C0FA837871}" type="sibTrans" cxnId="{205D3CFD-ED8A-43DF-9172-31FB4D324C15}">
      <dgm:prSet phldrT="1" phldr="0"/>
      <dgm:spPr>
        <a:solidFill>
          <a:srgbClr val="ED7E33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/>
            <a:t>1</a:t>
          </a:r>
          <a:endParaRPr lang="en-US" dirty="0"/>
        </a:p>
      </dgm:t>
    </dgm:pt>
    <dgm:pt modelId="{9D30F32F-F14F-4AD7-84FA-77C34D60E63D}" type="pres">
      <dgm:prSet presAssocID="{844E53DA-6C6E-493B-B9F8-F5E4B300D28E}" presName="linearFlow" presStyleCnt="0">
        <dgm:presLayoutVars>
          <dgm:dir/>
          <dgm:animLvl val="lvl"/>
          <dgm:resizeHandles val="exact"/>
        </dgm:presLayoutVars>
      </dgm:prSet>
      <dgm:spPr/>
    </dgm:pt>
    <dgm:pt modelId="{B7FA1D5C-5B51-4B88-8EB7-A4BDAC1064DF}" type="pres">
      <dgm:prSet presAssocID="{D83603A0-93CA-404F-B5A4-CA6AD624E38C}" presName="compositeNode" presStyleCnt="0"/>
      <dgm:spPr/>
    </dgm:pt>
    <dgm:pt modelId="{27193E09-D455-4B9C-90E9-35D45FE677B2}" type="pres">
      <dgm:prSet presAssocID="{D83603A0-93CA-404F-B5A4-CA6AD624E38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B939AEC-09E2-44C1-9EE5-E2DC28142C83}" type="pres">
      <dgm:prSet presAssocID="{D83603A0-93CA-404F-B5A4-CA6AD624E38C}" presName="parSh" presStyleCnt="0"/>
      <dgm:spPr/>
    </dgm:pt>
    <dgm:pt modelId="{F96F5814-EEA5-4998-A646-5761A44614C6}" type="pres">
      <dgm:prSet presAssocID="{D83603A0-93CA-404F-B5A4-CA6AD624E38C}" presName="lineNode" presStyleLbl="alignAccFollowNode1" presStyleIdx="0" presStyleCnt="3"/>
      <dgm:spPr/>
    </dgm:pt>
    <dgm:pt modelId="{7DAA2AE6-1D7E-4E52-9171-D238C300FD9A}" type="pres">
      <dgm:prSet presAssocID="{D83603A0-93CA-404F-B5A4-CA6AD624E38C}" presName="lineArrowNode" presStyleLbl="alignAccFollowNode1" presStyleIdx="1" presStyleCnt="3"/>
      <dgm:spPr/>
    </dgm:pt>
    <dgm:pt modelId="{0906509B-4177-42B1-B133-881E40F04F3F}" type="pres">
      <dgm:prSet presAssocID="{05F1A04F-00E8-49B8-8B5A-61C0FA837871}" presName="sibTransNodeCircle" presStyleLbl="alignNode1" presStyleIdx="0" presStyleCnt="1" custLinFactNeighborX="40830" custLinFactNeighborY="-32883">
        <dgm:presLayoutVars>
          <dgm:chMax val="0"/>
          <dgm:bulletEnabled/>
        </dgm:presLayoutVars>
      </dgm:prSet>
      <dgm:spPr/>
    </dgm:pt>
    <dgm:pt modelId="{B27627AD-AA16-437F-9A5D-1E4858DBC1E6}" type="pres">
      <dgm:prSet presAssocID="{05F1A04F-00E8-49B8-8B5A-61C0FA837871}" presName="spacerBetweenCircleAndCallout" presStyleCnt="0">
        <dgm:presLayoutVars/>
      </dgm:prSet>
      <dgm:spPr/>
    </dgm:pt>
    <dgm:pt modelId="{4176FB46-552D-4101-84CE-4A9A322E7474}" type="pres">
      <dgm:prSet presAssocID="{D83603A0-93CA-404F-B5A4-CA6AD624E38C}" presName="nodeText" presStyleLbl="alignAccFollowNode1" presStyleIdx="2" presStyleCnt="3" custScaleY="100000" custLinFactNeighborX="5594" custLinFactNeighborY="-2656">
        <dgm:presLayoutVars>
          <dgm:bulletEnabled val="1"/>
        </dgm:presLayoutVars>
      </dgm:prSet>
      <dgm:spPr/>
    </dgm:pt>
  </dgm:ptLst>
  <dgm:cxnLst>
    <dgm:cxn modelId="{B0D9B312-6E16-41BB-A084-405B3BF8AAD2}" type="presOf" srcId="{D83603A0-93CA-404F-B5A4-CA6AD624E38C}" destId="{4176FB46-552D-4101-84CE-4A9A322E7474}" srcOrd="0" destOrd="0" presId="urn:microsoft.com/office/officeart/2016/7/layout/LinearArrowProcessNumbered"/>
    <dgm:cxn modelId="{37C3BE82-D3F9-4076-8575-E5EA24B1A8A5}" type="presOf" srcId="{844E53DA-6C6E-493B-B9F8-F5E4B300D28E}" destId="{9D30F32F-F14F-4AD7-84FA-77C34D60E63D}" srcOrd="0" destOrd="0" presId="urn:microsoft.com/office/officeart/2016/7/layout/LinearArrowProcessNumbered"/>
    <dgm:cxn modelId="{DF52F2C4-FF89-4A02-942E-E176C29D5DA8}" type="presOf" srcId="{05F1A04F-00E8-49B8-8B5A-61C0FA837871}" destId="{0906509B-4177-42B1-B133-881E40F04F3F}" srcOrd="0" destOrd="0" presId="urn:microsoft.com/office/officeart/2016/7/layout/LinearArrowProcessNumbered"/>
    <dgm:cxn modelId="{205D3CFD-ED8A-43DF-9172-31FB4D324C15}" srcId="{844E53DA-6C6E-493B-B9F8-F5E4B300D28E}" destId="{D83603A0-93CA-404F-B5A4-CA6AD624E38C}" srcOrd="0" destOrd="0" parTransId="{5BA56D45-0DAE-4D46-A219-E6B8E0E49F3F}" sibTransId="{05F1A04F-00E8-49B8-8B5A-61C0FA837871}"/>
    <dgm:cxn modelId="{FD24BE82-4534-46C8-AADE-DBA3FD421639}" type="presParOf" srcId="{9D30F32F-F14F-4AD7-84FA-77C34D60E63D}" destId="{B7FA1D5C-5B51-4B88-8EB7-A4BDAC1064DF}" srcOrd="0" destOrd="0" presId="urn:microsoft.com/office/officeart/2016/7/layout/LinearArrowProcessNumbered"/>
    <dgm:cxn modelId="{372CF798-FF55-4FDF-AEC6-E82BFCF9784B}" type="presParOf" srcId="{B7FA1D5C-5B51-4B88-8EB7-A4BDAC1064DF}" destId="{27193E09-D455-4B9C-90E9-35D45FE677B2}" srcOrd="0" destOrd="0" presId="urn:microsoft.com/office/officeart/2016/7/layout/LinearArrowProcessNumbered"/>
    <dgm:cxn modelId="{551D1E7D-A0D0-4FE0-9721-2186C74AC281}" type="presParOf" srcId="{B7FA1D5C-5B51-4B88-8EB7-A4BDAC1064DF}" destId="{AB939AEC-09E2-44C1-9EE5-E2DC28142C83}" srcOrd="1" destOrd="0" presId="urn:microsoft.com/office/officeart/2016/7/layout/LinearArrowProcessNumbered"/>
    <dgm:cxn modelId="{2FA3F7B8-6224-4C7E-9328-5490B1AB2CF4}" type="presParOf" srcId="{AB939AEC-09E2-44C1-9EE5-E2DC28142C83}" destId="{F96F5814-EEA5-4998-A646-5761A44614C6}" srcOrd="0" destOrd="0" presId="urn:microsoft.com/office/officeart/2016/7/layout/LinearArrowProcessNumbered"/>
    <dgm:cxn modelId="{BDAAFE19-0804-4B31-93B8-4BC52BA4F0AF}" type="presParOf" srcId="{AB939AEC-09E2-44C1-9EE5-E2DC28142C83}" destId="{7DAA2AE6-1D7E-4E52-9171-D238C300FD9A}" srcOrd="1" destOrd="0" presId="urn:microsoft.com/office/officeart/2016/7/layout/LinearArrowProcessNumbered"/>
    <dgm:cxn modelId="{EF254126-207D-47C1-A0D2-A8FE09D41F61}" type="presParOf" srcId="{AB939AEC-09E2-44C1-9EE5-E2DC28142C83}" destId="{0906509B-4177-42B1-B133-881E40F04F3F}" srcOrd="2" destOrd="0" presId="urn:microsoft.com/office/officeart/2016/7/layout/LinearArrowProcessNumbered"/>
    <dgm:cxn modelId="{0365B6BB-0E87-435E-9D45-B907C5F7D08B}" type="presParOf" srcId="{AB939AEC-09E2-44C1-9EE5-E2DC28142C83}" destId="{B27627AD-AA16-437F-9A5D-1E4858DBC1E6}" srcOrd="3" destOrd="0" presId="urn:microsoft.com/office/officeart/2016/7/layout/LinearArrowProcessNumbered"/>
    <dgm:cxn modelId="{43DF3899-0B39-49B3-82E2-8912CE40E0AD}" type="presParOf" srcId="{B7FA1D5C-5B51-4B88-8EB7-A4BDAC1064DF}" destId="{4176FB46-552D-4101-84CE-4A9A322E7474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4E53DA-6C6E-493B-B9F8-F5E4B300D28E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3603A0-93CA-404F-B5A4-CA6AD624E38C}">
      <dgm:prSet custT="1"/>
      <dgm:spPr>
        <a:solidFill>
          <a:srgbClr val="ED7E33">
            <a:alpha val="90000"/>
          </a:srgbClr>
        </a:solidFill>
      </dgm:spPr>
      <dgm:t>
        <a:bodyPr/>
        <a:lstStyle/>
        <a:p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Contribuye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a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una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vision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más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integral y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holística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del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mundo</a:t>
          </a:r>
          <a:endParaRPr lang="en-US" sz="1800" dirty="0">
            <a:solidFill>
              <a:schemeClr val="bg1"/>
            </a:solidFill>
            <a:latin typeface="Aptos" panose="020B0004020202020204" pitchFamily="34" charset="0"/>
          </a:endParaRPr>
        </a:p>
        <a:p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Reducción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de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los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prejuicios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y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estereotipos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y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fortalecimiento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de la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comprensión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mutuo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y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cohesión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social.</a:t>
          </a:r>
        </a:p>
        <a:p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Una forma de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relacionarse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consigo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mismo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, con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los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otros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y con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su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entorno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natural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desde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el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cuidado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y el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respeto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. </a:t>
          </a:r>
        </a:p>
      </dgm:t>
    </dgm:pt>
    <dgm:pt modelId="{5BA56D45-0DAE-4D46-A219-E6B8E0E49F3F}" type="parTrans" cxnId="{205D3CFD-ED8A-43DF-9172-31FB4D324C15}">
      <dgm:prSet/>
      <dgm:spPr/>
      <dgm:t>
        <a:bodyPr/>
        <a:lstStyle/>
        <a:p>
          <a:endParaRPr lang="en-US"/>
        </a:p>
      </dgm:t>
    </dgm:pt>
    <dgm:pt modelId="{05F1A04F-00E8-49B8-8B5A-61C0FA837871}" type="sibTrans" cxnId="{205D3CFD-ED8A-43DF-9172-31FB4D324C15}">
      <dgm:prSet phldrT="1" phldr="0"/>
      <dgm:spPr>
        <a:solidFill>
          <a:srgbClr val="ED7E33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/>
            <a:t>1</a:t>
          </a:r>
          <a:endParaRPr lang="en-US" dirty="0"/>
        </a:p>
      </dgm:t>
    </dgm:pt>
    <dgm:pt modelId="{9D30F32F-F14F-4AD7-84FA-77C34D60E63D}" type="pres">
      <dgm:prSet presAssocID="{844E53DA-6C6E-493B-B9F8-F5E4B300D28E}" presName="linearFlow" presStyleCnt="0">
        <dgm:presLayoutVars>
          <dgm:dir/>
          <dgm:animLvl val="lvl"/>
          <dgm:resizeHandles val="exact"/>
        </dgm:presLayoutVars>
      </dgm:prSet>
      <dgm:spPr/>
    </dgm:pt>
    <dgm:pt modelId="{B7FA1D5C-5B51-4B88-8EB7-A4BDAC1064DF}" type="pres">
      <dgm:prSet presAssocID="{D83603A0-93CA-404F-B5A4-CA6AD624E38C}" presName="compositeNode" presStyleCnt="0"/>
      <dgm:spPr/>
    </dgm:pt>
    <dgm:pt modelId="{27193E09-D455-4B9C-90E9-35D45FE677B2}" type="pres">
      <dgm:prSet presAssocID="{D83603A0-93CA-404F-B5A4-CA6AD624E38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B939AEC-09E2-44C1-9EE5-E2DC28142C83}" type="pres">
      <dgm:prSet presAssocID="{D83603A0-93CA-404F-B5A4-CA6AD624E38C}" presName="parSh" presStyleCnt="0"/>
      <dgm:spPr/>
    </dgm:pt>
    <dgm:pt modelId="{F96F5814-EEA5-4998-A646-5761A44614C6}" type="pres">
      <dgm:prSet presAssocID="{D83603A0-93CA-404F-B5A4-CA6AD624E38C}" presName="lineNode" presStyleLbl="alignAccFollowNode1" presStyleIdx="0" presStyleCnt="3"/>
      <dgm:spPr/>
    </dgm:pt>
    <dgm:pt modelId="{7DAA2AE6-1D7E-4E52-9171-D238C300FD9A}" type="pres">
      <dgm:prSet presAssocID="{D83603A0-93CA-404F-B5A4-CA6AD624E38C}" presName="lineArrowNode" presStyleLbl="alignAccFollowNode1" presStyleIdx="1" presStyleCnt="3"/>
      <dgm:spPr/>
    </dgm:pt>
    <dgm:pt modelId="{0906509B-4177-42B1-B133-881E40F04F3F}" type="pres">
      <dgm:prSet presAssocID="{05F1A04F-00E8-49B8-8B5A-61C0FA837871}" presName="sibTransNodeCircle" presStyleLbl="alignNode1" presStyleIdx="0" presStyleCnt="1" custLinFactNeighborX="40830" custLinFactNeighborY="-32883">
        <dgm:presLayoutVars>
          <dgm:chMax val="0"/>
          <dgm:bulletEnabled/>
        </dgm:presLayoutVars>
      </dgm:prSet>
      <dgm:spPr/>
    </dgm:pt>
    <dgm:pt modelId="{B27627AD-AA16-437F-9A5D-1E4858DBC1E6}" type="pres">
      <dgm:prSet presAssocID="{05F1A04F-00E8-49B8-8B5A-61C0FA837871}" presName="spacerBetweenCircleAndCallout" presStyleCnt="0">
        <dgm:presLayoutVars/>
      </dgm:prSet>
      <dgm:spPr/>
    </dgm:pt>
    <dgm:pt modelId="{4176FB46-552D-4101-84CE-4A9A322E7474}" type="pres">
      <dgm:prSet presAssocID="{D83603A0-93CA-404F-B5A4-CA6AD624E38C}" presName="nodeText" presStyleLbl="alignAccFollowNode1" presStyleIdx="2" presStyleCnt="3" custScaleY="110978" custLinFactNeighborX="6032" custLinFactNeighborY="-3605">
        <dgm:presLayoutVars>
          <dgm:bulletEnabled val="1"/>
        </dgm:presLayoutVars>
      </dgm:prSet>
      <dgm:spPr/>
    </dgm:pt>
  </dgm:ptLst>
  <dgm:cxnLst>
    <dgm:cxn modelId="{B0D9B312-6E16-41BB-A084-405B3BF8AAD2}" type="presOf" srcId="{D83603A0-93CA-404F-B5A4-CA6AD624E38C}" destId="{4176FB46-552D-4101-84CE-4A9A322E7474}" srcOrd="0" destOrd="0" presId="urn:microsoft.com/office/officeart/2016/7/layout/LinearArrowProcessNumbered"/>
    <dgm:cxn modelId="{37C3BE82-D3F9-4076-8575-E5EA24B1A8A5}" type="presOf" srcId="{844E53DA-6C6E-493B-B9F8-F5E4B300D28E}" destId="{9D30F32F-F14F-4AD7-84FA-77C34D60E63D}" srcOrd="0" destOrd="0" presId="urn:microsoft.com/office/officeart/2016/7/layout/LinearArrowProcessNumbered"/>
    <dgm:cxn modelId="{DF52F2C4-FF89-4A02-942E-E176C29D5DA8}" type="presOf" srcId="{05F1A04F-00E8-49B8-8B5A-61C0FA837871}" destId="{0906509B-4177-42B1-B133-881E40F04F3F}" srcOrd="0" destOrd="0" presId="urn:microsoft.com/office/officeart/2016/7/layout/LinearArrowProcessNumbered"/>
    <dgm:cxn modelId="{205D3CFD-ED8A-43DF-9172-31FB4D324C15}" srcId="{844E53DA-6C6E-493B-B9F8-F5E4B300D28E}" destId="{D83603A0-93CA-404F-B5A4-CA6AD624E38C}" srcOrd="0" destOrd="0" parTransId="{5BA56D45-0DAE-4D46-A219-E6B8E0E49F3F}" sibTransId="{05F1A04F-00E8-49B8-8B5A-61C0FA837871}"/>
    <dgm:cxn modelId="{FD24BE82-4534-46C8-AADE-DBA3FD421639}" type="presParOf" srcId="{9D30F32F-F14F-4AD7-84FA-77C34D60E63D}" destId="{B7FA1D5C-5B51-4B88-8EB7-A4BDAC1064DF}" srcOrd="0" destOrd="0" presId="urn:microsoft.com/office/officeart/2016/7/layout/LinearArrowProcessNumbered"/>
    <dgm:cxn modelId="{372CF798-FF55-4FDF-AEC6-E82BFCF9784B}" type="presParOf" srcId="{B7FA1D5C-5B51-4B88-8EB7-A4BDAC1064DF}" destId="{27193E09-D455-4B9C-90E9-35D45FE677B2}" srcOrd="0" destOrd="0" presId="urn:microsoft.com/office/officeart/2016/7/layout/LinearArrowProcessNumbered"/>
    <dgm:cxn modelId="{551D1E7D-A0D0-4FE0-9721-2186C74AC281}" type="presParOf" srcId="{B7FA1D5C-5B51-4B88-8EB7-A4BDAC1064DF}" destId="{AB939AEC-09E2-44C1-9EE5-E2DC28142C83}" srcOrd="1" destOrd="0" presId="urn:microsoft.com/office/officeart/2016/7/layout/LinearArrowProcessNumbered"/>
    <dgm:cxn modelId="{2FA3F7B8-6224-4C7E-9328-5490B1AB2CF4}" type="presParOf" srcId="{AB939AEC-09E2-44C1-9EE5-E2DC28142C83}" destId="{F96F5814-EEA5-4998-A646-5761A44614C6}" srcOrd="0" destOrd="0" presId="urn:microsoft.com/office/officeart/2016/7/layout/LinearArrowProcessNumbered"/>
    <dgm:cxn modelId="{BDAAFE19-0804-4B31-93B8-4BC52BA4F0AF}" type="presParOf" srcId="{AB939AEC-09E2-44C1-9EE5-E2DC28142C83}" destId="{7DAA2AE6-1D7E-4E52-9171-D238C300FD9A}" srcOrd="1" destOrd="0" presId="urn:microsoft.com/office/officeart/2016/7/layout/LinearArrowProcessNumbered"/>
    <dgm:cxn modelId="{EF254126-207D-47C1-A0D2-A8FE09D41F61}" type="presParOf" srcId="{AB939AEC-09E2-44C1-9EE5-E2DC28142C83}" destId="{0906509B-4177-42B1-B133-881E40F04F3F}" srcOrd="2" destOrd="0" presId="urn:microsoft.com/office/officeart/2016/7/layout/LinearArrowProcessNumbered"/>
    <dgm:cxn modelId="{0365B6BB-0E87-435E-9D45-B907C5F7D08B}" type="presParOf" srcId="{AB939AEC-09E2-44C1-9EE5-E2DC28142C83}" destId="{B27627AD-AA16-437F-9A5D-1E4858DBC1E6}" srcOrd="3" destOrd="0" presId="urn:microsoft.com/office/officeart/2016/7/layout/LinearArrowProcessNumbered"/>
    <dgm:cxn modelId="{43DF3899-0B39-49B3-82E2-8912CE40E0AD}" type="presParOf" srcId="{B7FA1D5C-5B51-4B88-8EB7-A4BDAC1064DF}" destId="{4176FB46-552D-4101-84CE-4A9A322E7474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F5814-EEA5-4998-A646-5761A44614C6}">
      <dsp:nvSpPr>
        <dsp:cNvPr id="0" name=""/>
        <dsp:cNvSpPr/>
      </dsp:nvSpPr>
      <dsp:spPr>
        <a:xfrm>
          <a:off x="5309" y="880814"/>
          <a:ext cx="0" cy="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6509B-4177-42B1-B133-881E40F04F3F}">
      <dsp:nvSpPr>
        <dsp:cNvPr id="0" name=""/>
        <dsp:cNvSpPr/>
      </dsp:nvSpPr>
      <dsp:spPr>
        <a:xfrm>
          <a:off x="4755078" y="0"/>
          <a:ext cx="1516320" cy="1516320"/>
        </a:xfrm>
        <a:prstGeom prst="ellipse">
          <a:avLst/>
        </a:prstGeom>
        <a:solidFill>
          <a:srgbClr val="ED7E33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42" tIns="58842" rIns="58842" bIns="5884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1</a:t>
          </a:r>
          <a:endParaRPr lang="en-US" sz="3100" kern="1200" dirty="0"/>
        </a:p>
      </dsp:txBody>
      <dsp:txXfrm>
        <a:off x="4977138" y="222060"/>
        <a:ext cx="1072200" cy="1072200"/>
      </dsp:txXfrm>
    </dsp:sp>
    <dsp:sp modelId="{4176FB46-552D-4101-84CE-4A9A322E7474}">
      <dsp:nvSpPr>
        <dsp:cNvPr id="0" name=""/>
        <dsp:cNvSpPr/>
      </dsp:nvSpPr>
      <dsp:spPr>
        <a:xfrm>
          <a:off x="633424" y="1789672"/>
          <a:ext cx="9777630" cy="30098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rgbClr val="ED7E33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1270" tIns="165100" rIns="771270" bIns="1651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bg1"/>
              </a:solidFill>
              <a:latin typeface="Aptos" panose="020B0004020202020204" pitchFamily="34" charset="0"/>
            </a:rPr>
            <a:t>Mayor involucramiento y motivación, aprendizajes contextualizados y significativos.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bg1"/>
              </a:solidFill>
              <a:latin typeface="Aptos" panose="020B0004020202020204" pitchFamily="34" charset="0"/>
            </a:rPr>
            <a:t>Habilidades de pensamiento crítico, al analizar información y tomar decisiones desde diversas perspectivas.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bg1"/>
              </a:solidFill>
              <a:latin typeface="Aptos" panose="020B0004020202020204" pitchFamily="34" charset="0"/>
            </a:rPr>
            <a:t>Conocimiento, respeto y valoración  por diferentes visiones o sistemas de comprensión del mundo.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bg1"/>
              </a:solidFill>
              <a:latin typeface="Aptos" panose="020B0004020202020204" pitchFamily="34" charset="0"/>
            </a:rPr>
            <a:t>Desarrollo de la propia identidad y pertenencia, al valorar la historia y cultura propia y a la vez apreciar las de los/las demás.</a:t>
          </a:r>
          <a:endParaRPr lang="en-US" sz="1800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>
        <a:off x="633424" y="2391637"/>
        <a:ext cx="9777630" cy="2407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F5814-EEA5-4998-A646-5761A44614C6}">
      <dsp:nvSpPr>
        <dsp:cNvPr id="0" name=""/>
        <dsp:cNvSpPr/>
      </dsp:nvSpPr>
      <dsp:spPr>
        <a:xfrm>
          <a:off x="10614" y="328311"/>
          <a:ext cx="0" cy="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6509B-4177-42B1-B133-881E40F04F3F}">
      <dsp:nvSpPr>
        <dsp:cNvPr id="0" name=""/>
        <dsp:cNvSpPr/>
      </dsp:nvSpPr>
      <dsp:spPr>
        <a:xfrm>
          <a:off x="4755609" y="-429842"/>
          <a:ext cx="1516320" cy="1516320"/>
        </a:xfrm>
        <a:prstGeom prst="ellipse">
          <a:avLst/>
        </a:prstGeom>
        <a:solidFill>
          <a:srgbClr val="ED7E33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42" tIns="58842" rIns="58842" bIns="5884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1</a:t>
          </a:r>
          <a:endParaRPr lang="en-US" sz="3100" kern="1200" dirty="0"/>
        </a:p>
      </dsp:txBody>
      <dsp:txXfrm>
        <a:off x="4977669" y="-207782"/>
        <a:ext cx="1072200" cy="1072200"/>
      </dsp:txXfrm>
    </dsp:sp>
    <dsp:sp modelId="{4176FB46-552D-4101-84CE-4A9A322E7474}">
      <dsp:nvSpPr>
        <dsp:cNvPr id="0" name=""/>
        <dsp:cNvSpPr/>
      </dsp:nvSpPr>
      <dsp:spPr>
        <a:xfrm>
          <a:off x="556507" y="1090109"/>
          <a:ext cx="9758543" cy="356265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rgbClr val="ED7E33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765" tIns="165100" rIns="769765" bIns="1651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Climas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y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prácticas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más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inclusivas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 y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acogedoras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, que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potencia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la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pertenencia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y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trabajo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colaborativo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entre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cada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miembro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de la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comunidad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educativa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Respeto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y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reconocimiento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de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los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diversos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contextos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linguisticos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,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culturales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y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territoriales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 de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los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estudiantes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y sus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familias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Mirada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crítica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y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reflexiva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sobre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el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proceso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que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conlleva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 el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quehacer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formativo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Vínculos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fuertes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entre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familia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- escuela-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comunidad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 </a:t>
          </a:r>
        </a:p>
      </dsp:txBody>
      <dsp:txXfrm>
        <a:off x="556507" y="1802639"/>
        <a:ext cx="9758543" cy="2850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F5814-EEA5-4998-A646-5761A44614C6}">
      <dsp:nvSpPr>
        <dsp:cNvPr id="0" name=""/>
        <dsp:cNvSpPr/>
      </dsp:nvSpPr>
      <dsp:spPr>
        <a:xfrm>
          <a:off x="10614" y="792568"/>
          <a:ext cx="0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6509B-4177-42B1-B133-881E40F04F3F}">
      <dsp:nvSpPr>
        <dsp:cNvPr id="0" name=""/>
        <dsp:cNvSpPr/>
      </dsp:nvSpPr>
      <dsp:spPr>
        <a:xfrm>
          <a:off x="4755609" y="0"/>
          <a:ext cx="1516320" cy="1516320"/>
        </a:xfrm>
        <a:prstGeom prst="ellipse">
          <a:avLst/>
        </a:prstGeom>
        <a:solidFill>
          <a:srgbClr val="ED7E33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42" tIns="58842" rIns="58842" bIns="58842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1</a:t>
          </a:r>
          <a:endParaRPr lang="en-US" sz="6000" kern="1200" dirty="0"/>
        </a:p>
      </dsp:txBody>
      <dsp:txXfrm>
        <a:off x="4977669" y="222060"/>
        <a:ext cx="1072200" cy="1072200"/>
      </dsp:txXfrm>
    </dsp:sp>
    <dsp:sp modelId="{4176FB46-552D-4101-84CE-4A9A322E7474}">
      <dsp:nvSpPr>
        <dsp:cNvPr id="0" name=""/>
        <dsp:cNvSpPr/>
      </dsp:nvSpPr>
      <dsp:spPr>
        <a:xfrm>
          <a:off x="599825" y="1636708"/>
          <a:ext cx="9768082" cy="2496507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rgbClr val="ED7E33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0517" tIns="165100" rIns="770517" bIns="1651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Contribuye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a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una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vision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más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integral y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holística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del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mundo</a:t>
          </a:r>
          <a:endParaRPr lang="en-US" sz="1800" kern="1200" dirty="0">
            <a:solidFill>
              <a:schemeClr val="bg1"/>
            </a:solidFill>
            <a:latin typeface="Aptos" panose="020B00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Reducción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de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los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prejuicios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y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estereotipos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y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fortalecimiento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de la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comprensión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mutuo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y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cohesión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social.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Una forma de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relacionarse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consigo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mismo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, con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los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otros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y con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su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entorno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natural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desde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el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cuidado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y el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respeto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. </a:t>
          </a:r>
        </a:p>
      </dsp:txBody>
      <dsp:txXfrm>
        <a:off x="599825" y="2136009"/>
        <a:ext cx="9768082" cy="1997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lang="es-ES" dirty="0"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5155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1" name="Google Shape;36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6649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C68A27-B09F-651B-6A5D-A357967BF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14-07-2025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C2744B-5B04-49A0-1978-497F1E0DF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A448C79-650A-4431-C07B-F92AFD1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080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FF3B1-1B18-C6C5-B5A4-47A279507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48470D-E195-071E-C181-253F1E3B0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5E27D5-50BE-34D9-CA13-B7BB67E89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14-07-2025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D3C16B-88EE-DACC-2EB4-89B34182C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2BD0A3-8484-29AF-32BF-1E358337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33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98;p1">
            <a:extLst>
              <a:ext uri="{FF2B5EF4-FFF2-40B4-BE49-F238E27FC236}">
                <a16:creationId xmlns:a16="http://schemas.microsoft.com/office/drawing/2014/main" id="{BC10B56F-B0EB-940A-35C2-67C74E1F847A}"/>
              </a:ext>
            </a:extLst>
          </p:cNvPr>
          <p:cNvSpPr txBox="1"/>
          <p:nvPr/>
        </p:nvSpPr>
        <p:spPr>
          <a:xfrm>
            <a:off x="2512786" y="458781"/>
            <a:ext cx="802449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Arial"/>
              </a:rPr>
              <a:t>Contenido del set “ construyendo comunidad educativa intercultural </a:t>
            </a:r>
          </a:p>
        </p:txBody>
      </p:sp>
      <p:pic>
        <p:nvPicPr>
          <p:cNvPr id="4" name="Imagen 3" descr="Código QR&#10;&#10;Descripción generada automáticamente">
            <a:extLst>
              <a:ext uri="{FF2B5EF4-FFF2-40B4-BE49-F238E27FC236}">
                <a16:creationId xmlns:a16="http://schemas.microsoft.com/office/drawing/2014/main" id="{9E7D893E-65F4-15C8-656B-1CA1BED52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1691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DF6E9-BE30-7B81-1A9B-F8385AF76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7D4C0C1-115C-079C-525A-FDAF8919C24A}"/>
              </a:ext>
            </a:extLst>
          </p:cNvPr>
          <p:cNvSpPr/>
          <p:nvPr/>
        </p:nvSpPr>
        <p:spPr>
          <a:xfrm>
            <a:off x="838201" y="345810"/>
            <a:ext cx="5120561" cy="1325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s-CL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Sugerencias de preguntas de reflexión sobre la Convivencia Escolar </a:t>
            </a:r>
            <a:endParaRPr lang="es-C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Marcador de contenido 2">
            <a:extLst>
              <a:ext uri="{FF2B5EF4-FFF2-40B4-BE49-F238E27FC236}">
                <a16:creationId xmlns:a16="http://schemas.microsoft.com/office/drawing/2014/main" id="{410C6112-3E35-8555-4E80-5E95910EF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063058" cy="4351338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lvl="0" indent="0" algn="just">
              <a:lnSpc>
                <a:spcPct val="107000"/>
              </a:lnSpc>
              <a:buNone/>
            </a:pPr>
            <a:r>
              <a:rPr lang="es-CL" sz="3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¿Qué acciones hemos propiciado para fomentar el respeto, valoración y apreciación de las diferencias entre culturas y personas reconociendo y valorando las diferentes identidades, saberes, historias, manifestaciones culturales y espirituales?</a:t>
            </a:r>
          </a:p>
          <a:p>
            <a:pPr marL="0" lvl="0" indent="0" algn="just">
              <a:lnSpc>
                <a:spcPct val="107000"/>
              </a:lnSpc>
              <a:buNone/>
            </a:pPr>
            <a:r>
              <a:rPr lang="es-CL" sz="3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¿Hemos incluido la perspectiva del buen vivir en el Plan de Convivencia y del Reglamento de Convivencia, instrumentos que sirven para promover la interculturalidad como una de las dimensiones del desarrollo personal y social de estudiantes en su interrelación con los demás actores de la comunidad educativa?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3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¿En qué medida generamos acciones, criterios y procedimientos que incluyen el aporte de los pueblos indígenas a la convivencia a través del concepto del buen vivir, para abordar situaciones de conflicto relativas a la interculturalidad, incluidas las situaciones de violencia?</a:t>
            </a:r>
          </a:p>
          <a:p>
            <a:pPr marL="0" indent="0" algn="just">
              <a:buNone/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9" name="Marcador de contenido 9" descr="Un grupo de personas haciendo gestos con la cara de un niño&#10;&#10;Descripción generada automáticamente con confianza media">
            <a:extLst>
              <a:ext uri="{FF2B5EF4-FFF2-40B4-BE49-F238E27FC236}">
                <a16:creationId xmlns:a16="http://schemas.microsoft.com/office/drawing/2014/main" id="{F56DE630-ABC6-97B0-7A95-F41CA9F524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9" r="21261" b="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81568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persona, niño, interior, bebé&#10;&#10;Descripción generada automáticamente">
            <a:extLst>
              <a:ext uri="{FF2B5EF4-FFF2-40B4-BE49-F238E27FC236}">
                <a16:creationId xmlns:a16="http://schemas.microsoft.com/office/drawing/2014/main" id="{B01E0D23-D5AE-973B-10B7-6272841B76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3" r="-2" b="18763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D8146E8-1AC0-9532-E611-63DF8CB4DBD0}"/>
              </a:ext>
            </a:extLst>
          </p:cNvPr>
          <p:cNvSpPr/>
          <p:nvPr/>
        </p:nvSpPr>
        <p:spPr>
          <a:xfrm>
            <a:off x="448056" y="859536"/>
            <a:ext cx="4832802" cy="12435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 ¿</a:t>
            </a:r>
            <a:r>
              <a:rPr lang="en-US" sz="2400" b="1" kern="1200" dirty="0" err="1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cómo</a:t>
            </a:r>
            <a:r>
              <a:rPr lang="en-US" sz="2400" b="1" kern="1200" dirty="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aporta</a:t>
            </a:r>
            <a:r>
              <a:rPr lang="en-US" sz="2400" b="1" kern="1200" dirty="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 la educación intercultural al </a:t>
            </a:r>
            <a:r>
              <a:rPr lang="en-US" sz="2400" b="1" kern="1200" dirty="0" err="1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fortalecimiento</a:t>
            </a:r>
            <a:r>
              <a:rPr lang="en-US" sz="2400" b="1" kern="1200" dirty="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 y </a:t>
            </a:r>
            <a:r>
              <a:rPr lang="en-US" sz="2400" b="1" kern="1200" dirty="0" err="1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activación</a:t>
            </a:r>
            <a:r>
              <a:rPr lang="en-US" sz="2400" b="1" kern="1200" dirty="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 de </a:t>
            </a:r>
            <a:r>
              <a:rPr lang="en-US" sz="2400" b="1" kern="1200" dirty="0" err="1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aprendizajes</a:t>
            </a:r>
            <a:r>
              <a:rPr lang="en-US" sz="2400" b="1" kern="1200" dirty="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 ?</a:t>
            </a:r>
          </a:p>
        </p:txBody>
      </p:sp>
      <p:sp>
        <p:nvSpPr>
          <p:cNvPr id="82" name="Marcador de contenido 2">
            <a:extLst>
              <a:ext uri="{FF2B5EF4-FFF2-40B4-BE49-F238E27FC236}">
                <a16:creationId xmlns:a16="http://schemas.microsoft.com/office/drawing/2014/main" id="{45920F6A-9105-C1AB-DDE1-56ABFC04D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162" y="2465494"/>
            <a:ext cx="5616838" cy="366435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chemeClr val="tx1"/>
                </a:solidFill>
                <a:latin typeface="Aptos "/>
              </a:rPr>
              <a:t>En </a:t>
            </a:r>
            <a:r>
              <a:rPr lang="en-US" sz="2000" b="1" dirty="0" err="1">
                <a:solidFill>
                  <a:schemeClr val="tx1"/>
                </a:solidFill>
                <a:latin typeface="Aptos "/>
              </a:rPr>
              <a:t>fortalecimiento</a:t>
            </a:r>
            <a:r>
              <a:rPr lang="en-US" sz="2000" b="1" dirty="0">
                <a:solidFill>
                  <a:schemeClr val="tx1"/>
                </a:solidFill>
                <a:latin typeface="Aptos "/>
              </a:rPr>
              <a:t> de </a:t>
            </a:r>
            <a:r>
              <a:rPr lang="en-US" sz="2000" b="1" dirty="0" err="1">
                <a:solidFill>
                  <a:schemeClr val="tx1"/>
                </a:solidFill>
                <a:latin typeface="Aptos "/>
              </a:rPr>
              <a:t>aprendizajes</a:t>
            </a:r>
            <a:r>
              <a:rPr lang="en-US" sz="2000" dirty="0">
                <a:solidFill>
                  <a:schemeClr val="tx1"/>
                </a:solidFill>
                <a:latin typeface="Aptos 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Aptos "/>
              </a:rPr>
              <a:t>desarrolla</a:t>
            </a:r>
            <a:r>
              <a:rPr lang="en-US" sz="2000" dirty="0">
                <a:solidFill>
                  <a:schemeClr val="tx1"/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"/>
              </a:rPr>
              <a:t>competencias</a:t>
            </a:r>
            <a:r>
              <a:rPr lang="en-US" sz="2000" dirty="0">
                <a:solidFill>
                  <a:schemeClr val="tx1"/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"/>
              </a:rPr>
              <a:t>transversales</a:t>
            </a:r>
            <a:r>
              <a:rPr lang="en-US" sz="2000" dirty="0">
                <a:solidFill>
                  <a:schemeClr val="tx1"/>
                </a:solidFill>
                <a:latin typeface="Aptos "/>
              </a:rPr>
              <a:t> que permiten que los </a:t>
            </a:r>
            <a:r>
              <a:rPr lang="en-US" sz="2000" dirty="0" err="1">
                <a:solidFill>
                  <a:schemeClr val="tx1"/>
                </a:solidFill>
                <a:latin typeface="Aptos "/>
              </a:rPr>
              <a:t>estudiantes</a:t>
            </a:r>
            <a:r>
              <a:rPr lang="en-US" sz="2000" dirty="0">
                <a:solidFill>
                  <a:schemeClr val="tx1"/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"/>
              </a:rPr>
              <a:t>interactúe</a:t>
            </a:r>
            <a:r>
              <a:rPr lang="en-US" sz="2000" dirty="0">
                <a:solidFill>
                  <a:schemeClr val="tx1"/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"/>
              </a:rPr>
              <a:t>eficazmente</a:t>
            </a:r>
            <a:r>
              <a:rPr lang="en-US" sz="2000" dirty="0">
                <a:solidFill>
                  <a:schemeClr val="tx1"/>
                </a:solidFill>
                <a:latin typeface="Aptos "/>
              </a:rPr>
              <a:t> con los demos, </a:t>
            </a:r>
            <a:r>
              <a:rPr lang="en-US" sz="2000" dirty="0" err="1">
                <a:solidFill>
                  <a:schemeClr val="tx1"/>
                </a:solidFill>
                <a:latin typeface="Aptos "/>
              </a:rPr>
              <a:t>trabajen</a:t>
            </a:r>
            <a:r>
              <a:rPr lang="en-US" sz="2000" dirty="0">
                <a:solidFill>
                  <a:schemeClr val="tx1"/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"/>
              </a:rPr>
              <a:t>colaborativamente</a:t>
            </a:r>
            <a:r>
              <a:rPr lang="en-US" sz="2000" dirty="0">
                <a:solidFill>
                  <a:schemeClr val="tx1"/>
                </a:solidFill>
                <a:latin typeface="Aptos "/>
              </a:rPr>
              <a:t> en </a:t>
            </a:r>
            <a:r>
              <a:rPr lang="en-US" sz="2000" dirty="0" err="1">
                <a:solidFill>
                  <a:schemeClr val="tx1"/>
                </a:solidFill>
                <a:latin typeface="Aptos "/>
              </a:rPr>
              <a:t>equipos</a:t>
            </a:r>
            <a:r>
              <a:rPr lang="en-US" sz="2000" dirty="0">
                <a:solidFill>
                  <a:schemeClr val="tx1"/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"/>
              </a:rPr>
              <a:t>diversos</a:t>
            </a:r>
            <a:r>
              <a:rPr lang="en-US" sz="2000" dirty="0">
                <a:solidFill>
                  <a:schemeClr val="tx1"/>
                </a:solidFill>
                <a:latin typeface="Aptos "/>
              </a:rPr>
              <a:t>  y </a:t>
            </a:r>
            <a:r>
              <a:rPr lang="en-US" sz="2000" dirty="0" err="1">
                <a:solidFill>
                  <a:schemeClr val="tx1"/>
                </a:solidFill>
                <a:latin typeface="Aptos "/>
              </a:rPr>
              <a:t>desarrollen</a:t>
            </a:r>
            <a:r>
              <a:rPr lang="en-US" sz="2000" dirty="0">
                <a:solidFill>
                  <a:schemeClr val="tx1"/>
                </a:solidFill>
                <a:latin typeface="Aptos "/>
              </a:rPr>
              <a:t> un </a:t>
            </a:r>
            <a:r>
              <a:rPr lang="en-US" sz="2000" dirty="0" err="1">
                <a:solidFill>
                  <a:schemeClr val="tx1"/>
                </a:solidFill>
                <a:latin typeface="Aptos "/>
              </a:rPr>
              <a:t>pensamiento</a:t>
            </a:r>
            <a:r>
              <a:rPr lang="en-US" sz="2000" dirty="0">
                <a:solidFill>
                  <a:schemeClr val="tx1"/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"/>
              </a:rPr>
              <a:t>crítico</a:t>
            </a:r>
            <a:r>
              <a:rPr lang="en-US" sz="2000" dirty="0">
                <a:solidFill>
                  <a:schemeClr val="tx1"/>
                </a:solidFill>
                <a:latin typeface="Aptos "/>
              </a:rPr>
              <a:t> y </a:t>
            </a:r>
            <a:r>
              <a:rPr lang="en-US" sz="2000" dirty="0" err="1">
                <a:solidFill>
                  <a:schemeClr val="tx1"/>
                </a:solidFill>
                <a:latin typeface="Aptos "/>
              </a:rPr>
              <a:t>propositivo</a:t>
            </a:r>
            <a:r>
              <a:rPr lang="en-US" sz="2000" dirty="0">
                <a:solidFill>
                  <a:schemeClr val="tx1"/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"/>
              </a:rPr>
              <a:t>frente</a:t>
            </a:r>
            <a:r>
              <a:rPr lang="en-US" sz="2000" dirty="0">
                <a:solidFill>
                  <a:schemeClr val="tx1"/>
                </a:solidFill>
                <a:latin typeface="Aptos "/>
              </a:rPr>
              <a:t> a los </a:t>
            </a:r>
            <a:r>
              <a:rPr lang="en-US" sz="2000" dirty="0" err="1">
                <a:solidFill>
                  <a:schemeClr val="tx1"/>
                </a:solidFill>
                <a:latin typeface="Aptos "/>
              </a:rPr>
              <a:t>conicimientos</a:t>
            </a:r>
            <a:r>
              <a:rPr lang="en-US" sz="2000" dirty="0">
                <a:solidFill>
                  <a:schemeClr val="tx1"/>
                </a:solidFill>
                <a:latin typeface="Aptos "/>
              </a:rPr>
              <a:t> y saberes.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tx1"/>
                </a:solidFill>
                <a:latin typeface="Aptos "/>
              </a:rPr>
              <a:t>Invita</a:t>
            </a:r>
            <a:r>
              <a:rPr lang="en-US" sz="2000" dirty="0">
                <a:solidFill>
                  <a:schemeClr val="tx1"/>
                </a:solidFill>
                <a:latin typeface="Aptos 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Aptos "/>
              </a:rPr>
              <a:t>los</a:t>
            </a:r>
            <a:r>
              <a:rPr lang="en-US" sz="2000" dirty="0">
                <a:solidFill>
                  <a:schemeClr val="tx1"/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"/>
              </a:rPr>
              <a:t>docentes</a:t>
            </a:r>
            <a:r>
              <a:rPr lang="en-US" sz="2000" dirty="0">
                <a:solidFill>
                  <a:schemeClr val="tx1"/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"/>
              </a:rPr>
              <a:t>reflexionar</a:t>
            </a:r>
            <a:r>
              <a:rPr lang="en-US" sz="2000" dirty="0">
                <a:solidFill>
                  <a:schemeClr val="tx1"/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"/>
              </a:rPr>
              <a:t>sobre</a:t>
            </a:r>
            <a:r>
              <a:rPr lang="en-US" sz="2000" dirty="0">
                <a:solidFill>
                  <a:schemeClr val="tx1"/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"/>
              </a:rPr>
              <a:t>su</a:t>
            </a:r>
            <a:r>
              <a:rPr lang="en-US" sz="2000" dirty="0">
                <a:solidFill>
                  <a:schemeClr val="tx1"/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"/>
              </a:rPr>
              <a:t>propia</a:t>
            </a:r>
            <a:r>
              <a:rPr lang="en-US" sz="2000" dirty="0">
                <a:solidFill>
                  <a:schemeClr val="tx1"/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"/>
              </a:rPr>
              <a:t>práctica</a:t>
            </a:r>
            <a:r>
              <a:rPr lang="en-US" sz="2000" dirty="0">
                <a:solidFill>
                  <a:schemeClr val="tx1"/>
                </a:solidFill>
                <a:latin typeface="Aptos "/>
              </a:rPr>
              <a:t> a la hora de </a:t>
            </a:r>
            <a:r>
              <a:rPr lang="en-US" sz="2000" dirty="0" err="1">
                <a:solidFill>
                  <a:schemeClr val="tx1"/>
                </a:solidFill>
                <a:latin typeface="Aptos "/>
              </a:rPr>
              <a:t>preparar</a:t>
            </a:r>
            <a:r>
              <a:rPr lang="en-US" sz="2000" dirty="0">
                <a:solidFill>
                  <a:schemeClr val="tx1"/>
                </a:solidFill>
                <a:latin typeface="Aptos "/>
              </a:rPr>
              <a:t> y </a:t>
            </a:r>
            <a:r>
              <a:rPr lang="en-US" sz="2000" dirty="0" err="1">
                <a:solidFill>
                  <a:schemeClr val="tx1"/>
                </a:solidFill>
                <a:latin typeface="Aptos "/>
              </a:rPr>
              <a:t>seleccionar</a:t>
            </a:r>
            <a:r>
              <a:rPr lang="en-US" sz="2000" dirty="0">
                <a:solidFill>
                  <a:schemeClr val="tx1"/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"/>
              </a:rPr>
              <a:t>los</a:t>
            </a:r>
            <a:r>
              <a:rPr lang="en-US" sz="2000" dirty="0">
                <a:solidFill>
                  <a:schemeClr val="tx1"/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"/>
              </a:rPr>
              <a:t>contenidos</a:t>
            </a:r>
            <a:r>
              <a:rPr lang="en-US" sz="2000" dirty="0">
                <a:solidFill>
                  <a:schemeClr val="tx1"/>
                </a:solidFill>
                <a:latin typeface="Aptos "/>
              </a:rPr>
              <a:t> y </a:t>
            </a:r>
            <a:r>
              <a:rPr lang="en-US" sz="2000" dirty="0" err="1">
                <a:solidFill>
                  <a:schemeClr val="tx1"/>
                </a:solidFill>
                <a:latin typeface="Aptos "/>
              </a:rPr>
              <a:t>presentar</a:t>
            </a:r>
            <a:r>
              <a:rPr lang="en-US" sz="2000" dirty="0">
                <a:solidFill>
                  <a:schemeClr val="tx1"/>
                </a:solidFill>
                <a:latin typeface="Aptos "/>
              </a:rPr>
              <a:t> y </a:t>
            </a:r>
            <a:r>
              <a:rPr lang="en-US" sz="2000" dirty="0" err="1">
                <a:solidFill>
                  <a:schemeClr val="tx1"/>
                </a:solidFill>
                <a:latin typeface="Aptos "/>
              </a:rPr>
              <a:t>proponer</a:t>
            </a:r>
            <a:r>
              <a:rPr lang="en-US" sz="2000" dirty="0">
                <a:solidFill>
                  <a:schemeClr val="tx1"/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"/>
              </a:rPr>
              <a:t>experiencias</a:t>
            </a:r>
            <a:r>
              <a:rPr lang="en-US" sz="2000" dirty="0">
                <a:solidFill>
                  <a:schemeClr val="tx1"/>
                </a:solidFill>
                <a:latin typeface="Aptos 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Aptos "/>
              </a:rPr>
              <a:t>aprendizaje</a:t>
            </a:r>
            <a:r>
              <a:rPr lang="en-US" sz="2000" dirty="0">
                <a:solidFill>
                  <a:schemeClr val="tx1"/>
                </a:solidFill>
                <a:latin typeface="Aptos 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998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42504-202F-F5CE-D966-63ABB1511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persona, niño, interior, bebé&#10;&#10;Descripción generada automáticamente">
            <a:extLst>
              <a:ext uri="{FF2B5EF4-FFF2-40B4-BE49-F238E27FC236}">
                <a16:creationId xmlns:a16="http://schemas.microsoft.com/office/drawing/2014/main" id="{A8D07554-1A74-56C7-97C0-B737F17BCB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3" r="-2" b="18763"/>
          <a:stretch/>
        </p:blipFill>
        <p:spPr>
          <a:xfrm>
            <a:off x="6215743" y="10"/>
            <a:ext cx="5976257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3F75C8C-B7EF-8FEF-5247-D67237EF08A3}"/>
              </a:ext>
            </a:extLst>
          </p:cNvPr>
          <p:cNvSpPr/>
          <p:nvPr/>
        </p:nvSpPr>
        <p:spPr>
          <a:xfrm>
            <a:off x="479162" y="358793"/>
            <a:ext cx="4832802" cy="12435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s-CL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Sugerencias de preguntas de reflexión sobre fortalecimiento y activación de aprendizaje.</a:t>
            </a:r>
            <a:endParaRPr lang="es-C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Marcador de contenido 2">
            <a:extLst>
              <a:ext uri="{FF2B5EF4-FFF2-40B4-BE49-F238E27FC236}">
                <a16:creationId xmlns:a16="http://schemas.microsoft.com/office/drawing/2014/main" id="{203AA068-7A20-AAA5-7255-E39B6003A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" y="1850572"/>
            <a:ext cx="6912429" cy="4279274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lvl="0" indent="0" algn="just">
              <a:buNone/>
            </a:pPr>
            <a:r>
              <a:rPr lang="es-CL" sz="2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¿</a:t>
            </a:r>
            <a:r>
              <a:rPr lang="es-CL" sz="2100" dirty="0">
                <a:effectLst/>
                <a:latin typeface="Aptos" panose="020B0004020202020204" pitchFamily="34" charset="0"/>
                <a:ea typeface="gobCL"/>
                <a:cs typeface="gobCL"/>
              </a:rPr>
              <a:t>Incorpora en la planificación y evaluación de la enseñanza, secuencias y sesiones que contemplan el entorno sociocultural y comunitario como una fuente permanente de aprendizaje y de conocimiento?</a:t>
            </a:r>
            <a:endParaRPr lang="es-CL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s-CL" sz="2100" dirty="0">
                <a:effectLst/>
                <a:latin typeface="Aptos" panose="020B0004020202020204" pitchFamily="34" charset="0"/>
                <a:ea typeface="gobCL"/>
                <a:cs typeface="gobCL"/>
              </a:rPr>
              <a:t>¿Aprovecha los conocimientos previos, los conflictos culturales, los estereotipos, prejuicios y creencias de las y los estudiantes para propiciar el diálogo entre las diversas culturas que conviven en la clase, favoreciendo el entendimiento entre ellas y la adquisición e intercambio de conocimientos?</a:t>
            </a:r>
            <a:endParaRPr lang="es-CL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s-CL" sz="2100" dirty="0">
                <a:effectLst/>
                <a:latin typeface="Aptos" panose="020B0004020202020204" pitchFamily="34" charset="0"/>
                <a:ea typeface="gobCL"/>
                <a:cs typeface="gobCL"/>
              </a:rPr>
              <a:t>¿Dispone de estrategias de evaluación diversificadas y apropiadas a las culturas de sus estudiantes y monitorea constantemente sus logros, necesidades y dificultades?</a:t>
            </a:r>
            <a:endParaRPr lang="es-CL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100" dirty="0">
                <a:effectLst/>
                <a:latin typeface="Aptos" panose="020B0004020202020204" pitchFamily="34" charset="0"/>
                <a:ea typeface="gobCL"/>
                <a:cs typeface="gobCL"/>
              </a:rPr>
              <a:t>¿Utiliza un amplio repertorio de metodologías de enseñanza y estrategias apropiadas a la diversidad cultural y lingüística presente en el aula, favoreciendo el pensamiento crítico, el trabajo colaborativo y comunidades de aprendizaje entre todos/as sus estudiantes?</a:t>
            </a:r>
            <a:endParaRPr lang="es-CL" sz="2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0800" indent="0" algn="just">
              <a:buNone/>
            </a:pP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Aptos "/>
            </a:endParaRPr>
          </a:p>
        </p:txBody>
      </p:sp>
    </p:spTree>
    <p:extLst>
      <p:ext uri="{BB962C8B-B14F-4D97-AF65-F5344CB8AC3E}">
        <p14:creationId xmlns:p14="http://schemas.microsoft.com/office/powerpoint/2010/main" val="3279326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D8146E8-1AC0-9532-E611-63DF8CB4DBD0}"/>
              </a:ext>
            </a:extLst>
          </p:cNvPr>
          <p:cNvSpPr/>
          <p:nvPr/>
        </p:nvSpPr>
        <p:spPr>
          <a:xfrm>
            <a:off x="838201" y="345810"/>
            <a:ext cx="5120561" cy="1325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¿</a:t>
            </a:r>
            <a:r>
              <a:rPr lang="en-US" sz="2800" b="1" kern="1200" dirty="0" err="1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Cómo</a:t>
            </a:r>
            <a:r>
              <a:rPr lang="en-US" sz="2800" b="1" kern="1200" dirty="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aporta</a:t>
            </a:r>
            <a:r>
              <a:rPr lang="en-US" sz="2800" b="1" kern="1200" dirty="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 la educación intercultural </a:t>
            </a:r>
            <a:r>
              <a:rPr lang="en-US" sz="2800" b="1" kern="1200" dirty="0" err="1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en</a:t>
            </a:r>
            <a:r>
              <a:rPr lang="en-US" sz="2800" b="1" kern="1200" dirty="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 la </a:t>
            </a:r>
            <a:r>
              <a:rPr lang="en-US" sz="2800" b="1" kern="1200" dirty="0" err="1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trayectoria</a:t>
            </a:r>
            <a:r>
              <a:rPr lang="en-US" sz="2800" b="1" kern="1200" dirty="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 educativa?</a:t>
            </a:r>
          </a:p>
        </p:txBody>
      </p:sp>
      <p:sp>
        <p:nvSpPr>
          <p:cNvPr id="82" name="Marcador de contenido 2">
            <a:extLst>
              <a:ext uri="{FF2B5EF4-FFF2-40B4-BE49-F238E27FC236}">
                <a16:creationId xmlns:a16="http://schemas.microsoft.com/office/drawing/2014/main" id="{45920F6A-9105-C1AB-DDE1-56ABFC04D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531428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Aptos" panose="020B0004020202020204" pitchFamily="34" charset="0"/>
              </a:rPr>
              <a:t>En </a:t>
            </a:r>
            <a:r>
              <a:rPr lang="en-US" sz="2000" b="1" dirty="0" err="1">
                <a:solidFill>
                  <a:schemeClr val="tx1"/>
                </a:solidFill>
                <a:latin typeface="Aptos" panose="020B0004020202020204" pitchFamily="34" charset="0"/>
              </a:rPr>
              <a:t>trayectoria</a:t>
            </a:r>
            <a:r>
              <a:rPr lang="en-US" sz="2000" b="1" dirty="0">
                <a:solidFill>
                  <a:schemeClr val="tx1"/>
                </a:solidFill>
                <a:latin typeface="Aptos" panose="020B0004020202020204" pitchFamily="34" charset="0"/>
              </a:rPr>
              <a:t> y </a:t>
            </a:r>
            <a:r>
              <a:rPr lang="en-US" sz="2000" b="1" dirty="0" err="1">
                <a:solidFill>
                  <a:schemeClr val="tx1"/>
                </a:solidFill>
                <a:latin typeface="Aptos" panose="020B0004020202020204" pitchFamily="34" charset="0"/>
              </a:rPr>
              <a:t>permanencia</a:t>
            </a:r>
            <a:r>
              <a:rPr lang="en-US" sz="2000" b="1" dirty="0">
                <a:solidFill>
                  <a:schemeClr val="tx1"/>
                </a:solidFill>
                <a:latin typeface="Aptos" panose="020B0004020202020204" pitchFamily="34" charset="0"/>
              </a:rPr>
              <a:t> educativa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fortalece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el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vínculo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con los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estudiantes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y sus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familias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 al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propiciar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procesos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y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prácticas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pertinentes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diferentes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entornos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y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características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cada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persona de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acuerdo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con sus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condiciones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culturales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lingüísticas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y territoriales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Aprendizajes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significativos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, con 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sentido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y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cercano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su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experiencia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vida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. Mayor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involucramiento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y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motivación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Propicia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la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participación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 y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sentido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pertenecia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hacia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un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proyecto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educativo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que es de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todos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/as</a:t>
            </a:r>
          </a:p>
        </p:txBody>
      </p:sp>
      <p:pic>
        <p:nvPicPr>
          <p:cNvPr id="6" name="Imagen 5" descr="Un grupo de personas posando delante de una multitud&#10;&#10;Descripción generada automáticamente con confianza media">
            <a:extLst>
              <a:ext uri="{FF2B5EF4-FFF2-40B4-BE49-F238E27FC236}">
                <a16:creationId xmlns:a16="http://schemas.microsoft.com/office/drawing/2014/main" id="{3604C872-71DF-C6B4-47EA-2383B23326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6" r="7734" b="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26995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6EA8C-FEC8-ABA6-A9A3-A30629AB5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04D8259-7CD4-95CA-A320-3B24F065D273}"/>
              </a:ext>
            </a:extLst>
          </p:cNvPr>
          <p:cNvSpPr/>
          <p:nvPr/>
        </p:nvSpPr>
        <p:spPr>
          <a:xfrm>
            <a:off x="838201" y="345810"/>
            <a:ext cx="5120561" cy="1325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¿</a:t>
            </a:r>
            <a:r>
              <a:rPr lang="en-US" sz="2800" b="1" kern="1200" dirty="0" err="1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Sugerencia</a:t>
            </a:r>
            <a:r>
              <a:rPr lang="en-US" sz="2800" b="1" kern="1200" dirty="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 de </a:t>
            </a:r>
            <a:r>
              <a:rPr lang="en-US" sz="2800" b="1" kern="1200" dirty="0" err="1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preguntas</a:t>
            </a:r>
            <a:r>
              <a:rPr lang="en-US" sz="2800" b="1" kern="1200" dirty="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 de </a:t>
            </a:r>
            <a:r>
              <a:rPr lang="en-US" sz="2800" b="1" kern="1200" dirty="0" err="1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reflexión</a:t>
            </a:r>
            <a:r>
              <a:rPr lang="en-US" sz="2800" b="1" kern="1200" dirty="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sobre</a:t>
            </a:r>
            <a:r>
              <a:rPr lang="en-US" sz="2800" b="1" kern="1200" dirty="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trayectoria</a:t>
            </a:r>
            <a:r>
              <a:rPr lang="en-US" sz="2800" b="1" kern="1200" dirty="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 y </a:t>
            </a:r>
            <a:r>
              <a:rPr lang="en-US" sz="2800" b="1" kern="1200" dirty="0" err="1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permanencia</a:t>
            </a:r>
            <a:r>
              <a:rPr lang="en-US" sz="2800" b="1" kern="1200" dirty="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 educativa  ?</a:t>
            </a:r>
          </a:p>
        </p:txBody>
      </p:sp>
      <p:sp>
        <p:nvSpPr>
          <p:cNvPr id="82" name="Marcador de contenido 2">
            <a:extLst>
              <a:ext uri="{FF2B5EF4-FFF2-40B4-BE49-F238E27FC236}">
                <a16:creationId xmlns:a16="http://schemas.microsoft.com/office/drawing/2014/main" id="{28821FFD-E27B-6893-FE37-630DA6781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531428" cy="435133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es-CL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¿En qué medida aseguramos y resguardamos el cumplimiento normativo y legal para que todas y todos los niños, niñas y jóvenes pertenecientes a los pueblos originarios o de otros países y culturas tengan acceso y permanezcan en el establecimiento educativo?</a:t>
            </a:r>
            <a:endParaRPr lang="es-C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s-CL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¿De qué manera identificamos barreras de aprendizaje y de participación de los y las estudiantes indígenas, extranjeros o de otras culturas?</a:t>
            </a:r>
            <a:endParaRPr lang="es-C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s-CL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¿De qué manera realizamos experiencias de aprendizaje que permiten el trabajo colaborativo entre estudiantes, conectar con conocimientos previos y aprender a través de actividades cotidianas y significativas que les permitan desarrollar habilidades para la vida?</a:t>
            </a:r>
            <a:endParaRPr lang="es-C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s-CL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¿El proyecto educativo del establecimiento da cuenta de las expectativas de las familias y de los/as estudiantes? ¿los estudiantes y familias tienen sentido de pertenencia hacia el establecimiento?</a:t>
            </a:r>
            <a:endParaRPr lang="es-C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pic>
        <p:nvPicPr>
          <p:cNvPr id="6" name="Imagen 5" descr="Un grupo de personas posando delante de una multitud&#10;&#10;Descripción generada automáticamente con confianza media">
            <a:extLst>
              <a:ext uri="{FF2B5EF4-FFF2-40B4-BE49-F238E27FC236}">
                <a16:creationId xmlns:a16="http://schemas.microsoft.com/office/drawing/2014/main" id="{5F05A356-CE1E-40DC-B632-3CBF9E067E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6" r="7734" b="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11487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1AD7E-17E7-8ABF-81A1-5E36B5DD9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5" descr="Tabla&#10;&#10;Descripción generada automáticamente">
            <a:extLst>
              <a:ext uri="{FF2B5EF4-FFF2-40B4-BE49-F238E27FC236}">
                <a16:creationId xmlns:a16="http://schemas.microsoft.com/office/drawing/2014/main" id="{1440893C-B338-C58F-3200-504164645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" b="530"/>
          <a:stretch/>
        </p:blipFill>
        <p:spPr>
          <a:xfrm>
            <a:off x="4245964" y="963506"/>
            <a:ext cx="6837465" cy="4930987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6813DDE4-F79C-977E-DAF6-463606AFBE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0079" y="1384419"/>
            <a:ext cx="3239711" cy="3399219"/>
          </a:xfrm>
          <a:prstGeom prst="ellipse">
            <a:avLst/>
          </a:prstGeom>
          <a:solidFill>
            <a:schemeClr val="accent2"/>
          </a:solidFill>
          <a:ln w="174625" cmpd="thinThick">
            <a:solidFill>
              <a:schemeClr val="accent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2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Qué</a:t>
            </a: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requerimos</a:t>
            </a: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que </a:t>
            </a:r>
            <a:r>
              <a:rPr lang="en-US" sz="2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pase</a:t>
            </a: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en la </a:t>
            </a:r>
            <a:r>
              <a:rPr lang="en-US" sz="2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comunidad</a:t>
            </a: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educativa</a:t>
            </a: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intercultural </a:t>
            </a:r>
            <a:endParaRPr lang="en-US" sz="2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2335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2FB9E-57FC-ECFF-BE88-1A0C3C2F3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C53E24C-1167-2FCE-4538-74E54B5C3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499" y="1017729"/>
            <a:ext cx="7165358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9636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B4A7E74-AB23-D6B4-2AF2-6E716097793E}"/>
              </a:ext>
            </a:extLst>
          </p:cNvPr>
          <p:cNvSpPr txBox="1"/>
          <p:nvPr/>
        </p:nvSpPr>
        <p:spPr>
          <a:xfrm>
            <a:off x="762000" y="917453"/>
            <a:ext cx="106244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CL" sz="36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invitación es a recorrer un camino en que el proyecto moviliza a la comunidad a aprender mutuamente, en un espacio de diálogo, reflexión y acción, basado en la participación, pertenencia y compromiso colectivo.</a:t>
            </a:r>
            <a:endParaRPr lang="es-CL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oogle Shape;369;p17">
            <a:extLst>
              <a:ext uri="{FF2B5EF4-FFF2-40B4-BE49-F238E27FC236}">
                <a16:creationId xmlns:a16="http://schemas.microsoft.com/office/drawing/2014/main" id="{83C09425-F572-92AE-E747-02B330D2580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52" b="52525"/>
          <a:stretch/>
        </p:blipFill>
        <p:spPr>
          <a:xfrm>
            <a:off x="8382417" y="5323749"/>
            <a:ext cx="3155649" cy="1350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640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435" y="5139889"/>
            <a:ext cx="3646933" cy="171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7"/>
          <p:cNvPicPr preferRelativeResize="0"/>
          <p:nvPr/>
        </p:nvPicPr>
        <p:blipFill rotWithShape="1">
          <a:blip r:embed="rId4">
            <a:alphaModFix/>
          </a:blip>
          <a:srcRect r="452" b="52525"/>
          <a:stretch/>
        </p:blipFill>
        <p:spPr>
          <a:xfrm>
            <a:off x="8382417" y="5323749"/>
            <a:ext cx="3155649" cy="135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39;p4">
            <a:extLst>
              <a:ext uri="{FF2B5EF4-FFF2-40B4-BE49-F238E27FC236}">
                <a16:creationId xmlns:a16="http://schemas.microsoft.com/office/drawing/2014/main" id="{1F30FCBB-D2C0-0099-6EC5-3332E2749D1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701051A-B8C3-F10C-F658-9B4043622738}"/>
              </a:ext>
            </a:extLst>
          </p:cNvPr>
          <p:cNvSpPr txBox="1"/>
          <p:nvPr/>
        </p:nvSpPr>
        <p:spPr>
          <a:xfrm>
            <a:off x="3048000" y="2106349"/>
            <a:ext cx="6096000" cy="2926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" sz="3200" dirty="0">
                <a:solidFill>
                  <a:schemeClr val="tx1"/>
                </a:solidFill>
                <a:latin typeface="Aptos "/>
                <a:ea typeface="Arial" charset="0"/>
                <a:cs typeface="Arial" charset="0"/>
              </a:rPr>
              <a:t>Como aporta la interculturalidad en la política de reactivación educativa </a:t>
            </a:r>
          </a:p>
          <a:p>
            <a:pPr algn="ctr">
              <a:lnSpc>
                <a:spcPct val="110000"/>
              </a:lnSpc>
            </a:pPr>
            <a:r>
              <a:rPr lang="es-ES" sz="2800" dirty="0">
                <a:solidFill>
                  <a:schemeClr val="tx1"/>
                </a:solidFill>
                <a:latin typeface="Aptos "/>
                <a:ea typeface="Arial" charset="0"/>
                <a:cs typeface="Arial" charset="0"/>
              </a:rPr>
              <a:t>Erika Castro </a:t>
            </a:r>
          </a:p>
          <a:p>
            <a:pPr algn="ctr">
              <a:lnSpc>
                <a:spcPct val="110000"/>
              </a:lnSpc>
            </a:pPr>
            <a:r>
              <a:rPr lang="es-ES" sz="3200" dirty="0">
                <a:solidFill>
                  <a:schemeClr val="tx1"/>
                </a:solidFill>
                <a:latin typeface="Aptos "/>
                <a:ea typeface="Arial" charset="0"/>
                <a:cs typeface="Arial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latin typeface="Aptos "/>
                <a:ea typeface="Arial" charset="0"/>
                <a:cs typeface="Arial" charset="0"/>
              </a:rPr>
              <a:t>PEIB </a:t>
            </a:r>
            <a:endParaRPr lang="es-CL" sz="2000" dirty="0">
              <a:solidFill>
                <a:schemeClr val="tx1"/>
              </a:solidFill>
              <a:latin typeface="Aptos "/>
              <a:ea typeface="Arial" charset="0"/>
              <a:cs typeface="Arial" charset="0"/>
            </a:endParaRPr>
          </a:p>
          <a:p>
            <a:pPr algn="ctr">
              <a:lnSpc>
                <a:spcPct val="110000"/>
              </a:lnSpc>
            </a:pPr>
            <a:endParaRPr lang="es-CL" sz="12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2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0D5CFE-53F5-AF20-52D4-A3B32A0A8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934" y="691696"/>
            <a:ext cx="11190514" cy="4783818"/>
          </a:xfrm>
        </p:spPr>
        <p:txBody>
          <a:bodyPr>
            <a:normAutofit fontScale="90000"/>
          </a:bodyPr>
          <a:lstStyle/>
          <a:p>
            <a:br>
              <a:rPr lang="es-C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CL" sz="27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es la educación intercultural?</a:t>
            </a:r>
            <a:br>
              <a:rPr lang="es-CL" sz="27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7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270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CL" sz="27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educación intercultural facilita avanzar en los cambios requeridos para lograr educación de calidad, propiciando a lo largo de la trayectoria educativa procesos y prácticas en el quehacer formativo, pertinentes a diferentes entornos y características del territorio en el cual está inmersa la comunidad educativa.</a:t>
            </a:r>
            <a:br>
              <a:rPr lang="es-CL" sz="27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7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27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interculturalidad permite que estudiantes de diversos pueblos originarios u otras culturas, como las de personas migrantes, que se encuentren en el contexto educacional, tengan la oportunidad de participar de experiencias que valoran la diversidad, la inclusión y la capacidad para acoger la multiplicidad de historias de vida presentes en los centros educativos, sirviendo al objetivo de ampliar y enriquecer la experiencia vital de la comunidad en su conjunto.</a:t>
            </a:r>
            <a:br>
              <a:rPr lang="es-CL" sz="27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7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7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31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31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31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31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31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oogle Shape;369;p17">
            <a:extLst>
              <a:ext uri="{FF2B5EF4-FFF2-40B4-BE49-F238E27FC236}">
                <a16:creationId xmlns:a16="http://schemas.microsoft.com/office/drawing/2014/main" id="{98604055-F449-1954-9F6C-0E18D250B33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52" b="52525"/>
          <a:stretch/>
        </p:blipFill>
        <p:spPr>
          <a:xfrm>
            <a:off x="8382417" y="5323749"/>
            <a:ext cx="3155649" cy="1350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253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4F13F-D967-D4E5-2588-6503014ED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3103C3-F478-00A3-72CD-83F5F035D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3818"/>
          </a:xfrm>
        </p:spPr>
        <p:txBody>
          <a:bodyPr>
            <a:normAutofit fontScale="90000"/>
          </a:bodyPr>
          <a:lstStyle/>
          <a:p>
            <a:pPr algn="l"/>
            <a:br>
              <a:rPr lang="es-C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31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</a:t>
            </a:r>
            <a:r>
              <a:rPr lang="es-CL" sz="3100" b="1" i="0" u="none" strike="noStrike" baseline="0" dirty="0">
                <a:solidFill>
                  <a:schemeClr val="tx1"/>
                </a:solidFill>
                <a:latin typeface="+mn-lt"/>
              </a:rPr>
              <a:t> comunidad educativa intercultural promueve:</a:t>
            </a:r>
            <a:br>
              <a:rPr lang="es-CL" sz="3100" b="1" i="0" u="none" strike="noStrike" baseline="0" dirty="0">
                <a:solidFill>
                  <a:schemeClr val="tx1"/>
                </a:solidFill>
                <a:latin typeface="+mn-lt"/>
              </a:rPr>
            </a:br>
            <a:br>
              <a:rPr lang="es-CL" sz="3100" b="1" i="0" u="none" strike="noStrike" baseline="0" dirty="0">
                <a:solidFill>
                  <a:schemeClr val="tx1"/>
                </a:solidFill>
                <a:latin typeface="+mn-lt"/>
              </a:rPr>
            </a:br>
            <a:r>
              <a:rPr lang="es-CL" sz="3100" b="0" i="0" u="none" strike="noStrike" baseline="0" dirty="0">
                <a:solidFill>
                  <a:schemeClr val="tx1"/>
                </a:solidFill>
                <a:latin typeface="+mn-lt"/>
              </a:rPr>
              <a:t>• Una convivencia en que se aprende el buen vivir en y con las diversidades.</a:t>
            </a:r>
            <a:br>
              <a:rPr lang="es-CL" sz="3100" b="0" i="0" u="none" strike="noStrike" baseline="0" dirty="0">
                <a:solidFill>
                  <a:schemeClr val="tx1"/>
                </a:solidFill>
                <a:latin typeface="+mn-lt"/>
              </a:rPr>
            </a:br>
            <a:br>
              <a:rPr lang="es-CL" sz="3100" b="0" i="0" u="none" strike="noStrike" baseline="0" dirty="0">
                <a:solidFill>
                  <a:schemeClr val="tx1"/>
                </a:solidFill>
                <a:latin typeface="+mn-lt"/>
              </a:rPr>
            </a:br>
            <a:r>
              <a:rPr lang="es-CL" sz="3100" b="0" i="0" u="none" strike="noStrike" baseline="0" dirty="0">
                <a:solidFill>
                  <a:schemeClr val="tx1"/>
                </a:solidFill>
                <a:latin typeface="+mn-lt"/>
              </a:rPr>
              <a:t>• Fortalece los aprendizajes contextualizados y, por tanto, significativos para la comunidad en su conjunto.</a:t>
            </a:r>
            <a:br>
              <a:rPr lang="es-CL" sz="3100" b="0" i="0" u="none" strike="noStrike" baseline="0" dirty="0">
                <a:solidFill>
                  <a:schemeClr val="tx1"/>
                </a:solidFill>
                <a:latin typeface="+mn-lt"/>
              </a:rPr>
            </a:br>
            <a:br>
              <a:rPr lang="es-CL" sz="3100" b="0" i="0" u="none" strike="noStrike" baseline="0" dirty="0">
                <a:solidFill>
                  <a:schemeClr val="tx1"/>
                </a:solidFill>
                <a:latin typeface="+mn-lt"/>
              </a:rPr>
            </a:br>
            <a:r>
              <a:rPr lang="es-CL" sz="3100" b="0" i="0" u="none" strike="noStrike" baseline="0" dirty="0">
                <a:solidFill>
                  <a:schemeClr val="tx1"/>
                </a:solidFill>
                <a:latin typeface="+mn-lt"/>
              </a:rPr>
              <a:t>• Resguarda una trayectoria educativa pertinente a las características del</a:t>
            </a:r>
            <a:br>
              <a:rPr lang="es-CL" sz="3100" b="0" i="0" u="none" strike="noStrike" baseline="0" dirty="0">
                <a:solidFill>
                  <a:schemeClr val="tx1"/>
                </a:solidFill>
                <a:latin typeface="+mn-lt"/>
              </a:rPr>
            </a:br>
            <a:r>
              <a:rPr lang="es-CL" sz="3100" b="0" i="0" u="none" strike="noStrike" baseline="0" dirty="0">
                <a:solidFill>
                  <a:schemeClr val="tx1"/>
                </a:solidFill>
                <a:latin typeface="+mn-lt"/>
              </a:rPr>
              <a:t>estudiantado y sus familias.</a:t>
            </a:r>
            <a:br>
              <a:rPr lang="es-CL" sz="31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s-C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7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7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7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7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7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oogle Shape;369;p17">
            <a:extLst>
              <a:ext uri="{FF2B5EF4-FFF2-40B4-BE49-F238E27FC236}">
                <a16:creationId xmlns:a16="http://schemas.microsoft.com/office/drawing/2014/main" id="{4B3A87F9-8227-FB06-EB33-2B49CDB7487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52" b="52525"/>
          <a:stretch/>
        </p:blipFill>
        <p:spPr>
          <a:xfrm>
            <a:off x="8382417" y="5323749"/>
            <a:ext cx="3155649" cy="1350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30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B3F2E-9B0C-8ECF-8C97-836DCE7F6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1240971"/>
            <a:ext cx="10515600" cy="4169229"/>
          </a:xfrm>
        </p:spPr>
        <p:txBody>
          <a:bodyPr>
            <a:noAutofit/>
          </a:bodyPr>
          <a:lstStyle/>
          <a:p>
            <a:br>
              <a:rPr lang="es-CL" sz="24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objetivo central es conocer, valorar y aprender de las diferentes culturas, a través de una práctica real y legítima a nivel de gestión institucional, curricular y pedagógica.</a:t>
            </a:r>
            <a:br>
              <a:rPr lang="es-CL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este desafío los líderes educativos son fundamentales para orientar, </a:t>
            </a:r>
            <a:r>
              <a:rPr lang="es-CL" sz="24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intencionar</a:t>
            </a:r>
            <a:r>
              <a:rPr lang="es-CL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legitimar los procesos de reflexión y de acción que requieren las comunidades educativas para desarrollar la educación intercultural.</a:t>
            </a:r>
            <a:endParaRPr lang="es-C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oogle Shape;369;p17">
            <a:extLst>
              <a:ext uri="{FF2B5EF4-FFF2-40B4-BE49-F238E27FC236}">
                <a16:creationId xmlns:a16="http://schemas.microsoft.com/office/drawing/2014/main" id="{023DE667-5476-C4F4-90AC-2A4537568FA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52" b="52525"/>
          <a:stretch/>
        </p:blipFill>
        <p:spPr>
          <a:xfrm>
            <a:off x="8382417" y="5323749"/>
            <a:ext cx="3155649" cy="1350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132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8F931E-3499-A071-9E6E-FA8D0092929C}"/>
              </a:ext>
            </a:extLst>
          </p:cNvPr>
          <p:cNvSpPr txBox="1"/>
          <p:nvPr/>
        </p:nvSpPr>
        <p:spPr>
          <a:xfrm>
            <a:off x="544794" y="496608"/>
            <a:ext cx="6097424" cy="481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378"/>
              </a:lnSpc>
            </a:pPr>
            <a:r>
              <a:rPr lang="en-US" sz="1800" dirty="0">
                <a:latin typeface="Aptos" panose="020B0004020202020204" pitchFamily="34" charset="0"/>
              </a:rPr>
              <a:t>La </a:t>
            </a:r>
            <a:r>
              <a:rPr lang="en-US" sz="1800" dirty="0" err="1">
                <a:latin typeface="Aptos" panose="020B0004020202020204" pitchFamily="34" charset="0"/>
              </a:rPr>
              <a:t>Educación</a:t>
            </a:r>
            <a:r>
              <a:rPr lang="en-US" sz="1800" dirty="0">
                <a:latin typeface="Aptos" panose="020B0004020202020204" pitchFamily="34" charset="0"/>
              </a:rPr>
              <a:t> intercultural </a:t>
            </a:r>
            <a:r>
              <a:rPr lang="en-US" sz="1800" dirty="0" err="1">
                <a:latin typeface="Aptos" panose="020B0004020202020204" pitchFamily="34" charset="0"/>
              </a:rPr>
              <a:t>como</a:t>
            </a:r>
            <a:r>
              <a:rPr lang="en-US" sz="1800" dirty="0">
                <a:latin typeface="Aptos" panose="020B0004020202020204" pitchFamily="34" charset="0"/>
              </a:rPr>
              <a:t> motor de transformación 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3A427464-9639-369B-94DD-ED47F3B4505F}"/>
              </a:ext>
            </a:extLst>
          </p:cNvPr>
          <p:cNvSpPr txBox="1"/>
          <p:nvPr/>
        </p:nvSpPr>
        <p:spPr>
          <a:xfrm>
            <a:off x="155127" y="1113458"/>
            <a:ext cx="816155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01516" lvl="1" algn="just">
              <a:spcAft>
                <a:spcPts val="800"/>
              </a:spcAft>
            </a:pPr>
            <a:r>
              <a:rPr lang="en-US" sz="2000" b="1" u="sng" dirty="0">
                <a:latin typeface="Aptos" panose="020B0004020202020204" pitchFamily="34" charset="0"/>
              </a:rPr>
              <a:t>Para los y las </a:t>
            </a:r>
            <a:r>
              <a:rPr lang="en-US" sz="2000" b="1" u="sng" dirty="0" err="1">
                <a:latin typeface="Aptos" panose="020B0004020202020204" pitchFamily="34" charset="0"/>
              </a:rPr>
              <a:t>estudiantes</a:t>
            </a:r>
            <a:endParaRPr lang="en-US" sz="2000" b="1" u="sng" dirty="0">
              <a:latin typeface="Aptos" panose="020B0004020202020204" pitchFamily="34" charset="0"/>
            </a:endParaRPr>
          </a:p>
        </p:txBody>
      </p:sp>
      <p:graphicFrame>
        <p:nvGraphicFramePr>
          <p:cNvPr id="7" name="TextBox 14">
            <a:extLst>
              <a:ext uri="{FF2B5EF4-FFF2-40B4-BE49-F238E27FC236}">
                <a16:creationId xmlns:a16="http://schemas.microsoft.com/office/drawing/2014/main" id="{262599A3-AC23-5D4E-D787-A22C71D667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7318181"/>
              </p:ext>
            </p:extLst>
          </p:nvPr>
        </p:nvGraphicFramePr>
        <p:xfrm>
          <a:off x="421563" y="1742816"/>
          <a:ext cx="10874654" cy="4799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 descr="A group of people with hands raised&#10;&#10;Description automatically generated">
            <a:extLst>
              <a:ext uri="{FF2B5EF4-FFF2-40B4-BE49-F238E27FC236}">
                <a16:creationId xmlns:a16="http://schemas.microsoft.com/office/drawing/2014/main" id="{97835153-A8F2-7195-C80F-1F4C85C1D4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4" t="8473" r="38036" b="11905"/>
          <a:stretch/>
        </p:blipFill>
        <p:spPr>
          <a:xfrm>
            <a:off x="5116994" y="1556350"/>
            <a:ext cx="1642729" cy="16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3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93C7B-1264-DDA9-F6A0-A78C28FBF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2A3C36-93D0-3E80-2FB7-5B76F70F86FB}"/>
              </a:ext>
            </a:extLst>
          </p:cNvPr>
          <p:cNvSpPr txBox="1"/>
          <p:nvPr/>
        </p:nvSpPr>
        <p:spPr>
          <a:xfrm>
            <a:off x="544794" y="496608"/>
            <a:ext cx="6097424" cy="481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378"/>
              </a:lnSpc>
            </a:pPr>
            <a:r>
              <a:rPr lang="en-US" sz="1800" dirty="0">
                <a:latin typeface="Avenir Next LT Pro" panose="020B0504020202020204" pitchFamily="34" charset="0"/>
              </a:rPr>
              <a:t>La </a:t>
            </a:r>
            <a:r>
              <a:rPr lang="en-US" sz="1800" dirty="0" err="1">
                <a:latin typeface="Avenir Next LT Pro" panose="020B0504020202020204" pitchFamily="34" charset="0"/>
              </a:rPr>
              <a:t>E</a:t>
            </a:r>
            <a:r>
              <a:rPr lang="en-US" sz="1800" dirty="0" err="1">
                <a:latin typeface="Aptos" panose="020B0004020202020204" pitchFamily="34" charset="0"/>
              </a:rPr>
              <a:t>ducación</a:t>
            </a:r>
            <a:r>
              <a:rPr lang="en-US" sz="1800" dirty="0">
                <a:latin typeface="Aptos" panose="020B0004020202020204" pitchFamily="34" charset="0"/>
              </a:rPr>
              <a:t> intercultural </a:t>
            </a:r>
            <a:r>
              <a:rPr lang="en-US" sz="1800" dirty="0" err="1">
                <a:latin typeface="Aptos" panose="020B0004020202020204" pitchFamily="34" charset="0"/>
              </a:rPr>
              <a:t>como</a:t>
            </a:r>
            <a:r>
              <a:rPr lang="en-US" sz="1800" dirty="0">
                <a:latin typeface="Aptos" panose="020B0004020202020204" pitchFamily="34" charset="0"/>
              </a:rPr>
              <a:t> motor de transformación 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88AAAA35-CD91-944B-A6CF-FBCB6F005273}"/>
              </a:ext>
            </a:extLst>
          </p:cNvPr>
          <p:cNvSpPr txBox="1"/>
          <p:nvPr/>
        </p:nvSpPr>
        <p:spPr>
          <a:xfrm>
            <a:off x="155127" y="1113458"/>
            <a:ext cx="816155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01516" lvl="1" algn="just">
              <a:spcAft>
                <a:spcPts val="800"/>
              </a:spcAft>
            </a:pPr>
            <a:r>
              <a:rPr lang="en-US" sz="2000" b="1" u="sng" dirty="0">
                <a:latin typeface="Aptos" panose="020B0004020202020204" pitchFamily="34" charset="0"/>
              </a:rPr>
              <a:t>Para las comunidades educativas </a:t>
            </a:r>
          </a:p>
        </p:txBody>
      </p:sp>
      <p:graphicFrame>
        <p:nvGraphicFramePr>
          <p:cNvPr id="7" name="TextBox 14">
            <a:extLst>
              <a:ext uri="{FF2B5EF4-FFF2-40B4-BE49-F238E27FC236}">
                <a16:creationId xmlns:a16="http://schemas.microsoft.com/office/drawing/2014/main" id="{36660B99-0921-9A39-0194-618323566065}"/>
              </a:ext>
            </a:extLst>
          </p:cNvPr>
          <p:cNvGraphicFramePr/>
          <p:nvPr/>
        </p:nvGraphicFramePr>
        <p:xfrm>
          <a:off x="421563" y="1742816"/>
          <a:ext cx="10874654" cy="424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 descr="A group of people with hands raised&#10;&#10;Description automatically generated">
            <a:extLst>
              <a:ext uri="{FF2B5EF4-FFF2-40B4-BE49-F238E27FC236}">
                <a16:creationId xmlns:a16="http://schemas.microsoft.com/office/drawing/2014/main" id="{C6E2BB8E-4FDD-6EA0-0E19-F7D14013FD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4" t="8473" r="38036" b="11905"/>
          <a:stretch/>
        </p:blipFill>
        <p:spPr>
          <a:xfrm>
            <a:off x="5037525" y="1267346"/>
            <a:ext cx="1642729" cy="16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04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8BC76-55F6-600F-65E8-E0E423E1E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B29A472-871F-820C-85EA-5B0E723836D0}"/>
              </a:ext>
            </a:extLst>
          </p:cNvPr>
          <p:cNvSpPr txBox="1"/>
          <p:nvPr/>
        </p:nvSpPr>
        <p:spPr>
          <a:xfrm>
            <a:off x="333286" y="496608"/>
            <a:ext cx="6308932" cy="481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378"/>
              </a:lnSpc>
            </a:pPr>
            <a:r>
              <a:rPr lang="en-US" sz="1800" dirty="0">
                <a:latin typeface="Aptos" panose="020B0004020202020204" pitchFamily="34" charset="0"/>
              </a:rPr>
              <a:t>La </a:t>
            </a:r>
            <a:r>
              <a:rPr lang="en-US" sz="1800" dirty="0" err="1">
                <a:latin typeface="Aptos" panose="020B0004020202020204" pitchFamily="34" charset="0"/>
              </a:rPr>
              <a:t>Educación</a:t>
            </a:r>
            <a:r>
              <a:rPr lang="en-US" sz="1800" dirty="0">
                <a:latin typeface="Aptos" panose="020B0004020202020204" pitchFamily="34" charset="0"/>
              </a:rPr>
              <a:t> intercultural </a:t>
            </a:r>
            <a:r>
              <a:rPr lang="en-US" sz="1800" dirty="0" err="1">
                <a:latin typeface="Aptos" panose="020B0004020202020204" pitchFamily="34" charset="0"/>
              </a:rPr>
              <a:t>como</a:t>
            </a:r>
            <a:r>
              <a:rPr lang="en-US" sz="1800" dirty="0">
                <a:latin typeface="Aptos" panose="020B0004020202020204" pitchFamily="34" charset="0"/>
              </a:rPr>
              <a:t> motor de transformación 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A6D217EC-32D2-494B-41BE-70FEAA590464}"/>
              </a:ext>
            </a:extLst>
          </p:cNvPr>
          <p:cNvSpPr txBox="1"/>
          <p:nvPr/>
        </p:nvSpPr>
        <p:spPr>
          <a:xfrm>
            <a:off x="155127" y="1113458"/>
            <a:ext cx="816155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01516" lvl="1" algn="just">
              <a:spcAft>
                <a:spcPts val="800"/>
              </a:spcAft>
            </a:pPr>
            <a:r>
              <a:rPr lang="en-US" sz="2000" b="1" u="sng" dirty="0">
                <a:latin typeface="Aptos" panose="020B0004020202020204" pitchFamily="34" charset="0"/>
              </a:rPr>
              <a:t>Para Sociedad </a:t>
            </a:r>
          </a:p>
        </p:txBody>
      </p:sp>
      <p:graphicFrame>
        <p:nvGraphicFramePr>
          <p:cNvPr id="7" name="TextBox 14">
            <a:extLst>
              <a:ext uri="{FF2B5EF4-FFF2-40B4-BE49-F238E27FC236}">
                <a16:creationId xmlns:a16="http://schemas.microsoft.com/office/drawing/2014/main" id="{4BDCC883-FF03-C081-8185-24417DFD9D3B}"/>
              </a:ext>
            </a:extLst>
          </p:cNvPr>
          <p:cNvGraphicFramePr/>
          <p:nvPr/>
        </p:nvGraphicFramePr>
        <p:xfrm>
          <a:off x="421563" y="1742816"/>
          <a:ext cx="10874654" cy="424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 descr="A group of people with hands raised&#10;&#10;Description automatically generated">
            <a:extLst>
              <a:ext uri="{FF2B5EF4-FFF2-40B4-BE49-F238E27FC236}">
                <a16:creationId xmlns:a16="http://schemas.microsoft.com/office/drawing/2014/main" id="{2D42F7A8-AEBC-0372-EE39-182C666F3F0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4" t="8473" r="38036" b="11905"/>
          <a:stretch/>
        </p:blipFill>
        <p:spPr>
          <a:xfrm>
            <a:off x="5165712" y="1742816"/>
            <a:ext cx="1642729" cy="16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12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D8146E8-1AC0-9532-E611-63DF8CB4DBD0}"/>
              </a:ext>
            </a:extLst>
          </p:cNvPr>
          <p:cNvSpPr/>
          <p:nvPr/>
        </p:nvSpPr>
        <p:spPr>
          <a:xfrm>
            <a:off x="838201" y="345810"/>
            <a:ext cx="5120561" cy="1325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¿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Cómo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aporta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 educación intercultural a la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convivencia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escolar?</a:t>
            </a:r>
          </a:p>
        </p:txBody>
      </p:sp>
      <p:sp>
        <p:nvSpPr>
          <p:cNvPr id="82" name="Marcador de contenido 2">
            <a:extLst>
              <a:ext uri="{FF2B5EF4-FFF2-40B4-BE49-F238E27FC236}">
                <a16:creationId xmlns:a16="http://schemas.microsoft.com/office/drawing/2014/main" id="{45920F6A-9105-C1AB-DDE1-56ABFC04D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747656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En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convivencia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respeto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e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interés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por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conocer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quién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es la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otra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persona,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su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concepto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realidad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y sus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emociones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Modificando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un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encuentro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anclado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en el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miedo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, la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superioridad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, el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desconocimiento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los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estereotipos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y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los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prejuicios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por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uno que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permita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el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conocimiento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, la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comprensión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, el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reconocimiento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y la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valoración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que se produce al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compartir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y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desarrollar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vínculos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convivencia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en base al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diálogo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y la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complementariedad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Desde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la cosmovision de los pueblos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originarios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la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riqueza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del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conocimiento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de la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relación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que se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establece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con uno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mismo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, con el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otro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, con el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entorno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. </a:t>
            </a:r>
          </a:p>
        </p:txBody>
      </p:sp>
      <p:pic>
        <p:nvPicPr>
          <p:cNvPr id="9" name="Marcador de contenido 9" descr="Un grupo de personas haciendo gestos con la cara de un niño&#10;&#10;Descripción generada automáticamente con confianza media">
            <a:extLst>
              <a:ext uri="{FF2B5EF4-FFF2-40B4-BE49-F238E27FC236}">
                <a16:creationId xmlns:a16="http://schemas.microsoft.com/office/drawing/2014/main" id="{89B7FE5E-B8C8-9E73-A73E-6D1DDC41B3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9" r="21261" b="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20302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2456</TotalTime>
  <Words>1327</Words>
  <Application>Microsoft Office PowerPoint</Application>
  <PresentationFormat>Panorámica</PresentationFormat>
  <Paragraphs>57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Aptos</vt:lpstr>
      <vt:lpstr>Aptos </vt:lpstr>
      <vt:lpstr>Arial</vt:lpstr>
      <vt:lpstr>Avenir Next LT Pro</vt:lpstr>
      <vt:lpstr>Calibri</vt:lpstr>
      <vt:lpstr>Times New Roman</vt:lpstr>
      <vt:lpstr>Tema de Office</vt:lpstr>
      <vt:lpstr>Presentación de PowerPoint</vt:lpstr>
      <vt:lpstr>Presentación de PowerPoint</vt:lpstr>
      <vt:lpstr>             ¿Qué es la educación intercultural?  La educación intercultural facilita avanzar en los cambios requeridos para lograr educación de calidad, propiciando a lo largo de la trayectoria educativa procesos y prácticas en el quehacer formativo, pertinentes a diferentes entornos y características del territorio en el cual está inmersa la comunidad educativa.  La interculturalidad permite que estudiantes de diversos pueblos originarios u otras culturas, como las de personas migrantes, que se encuentren en el contexto educacional, tengan la oportunidad de participar de experiencias que valoran la diversidad, la inclusión y la capacidad para acoger la multiplicidad de historias de vida presentes en los centros educativos, sirviendo al objetivo de ampliar y enriquecer la experiencia vital de la comunidad en su conjunto.            </vt:lpstr>
      <vt:lpstr>               La comunidad educativa intercultural promueve:  • Una convivencia en que se aprende el buen vivir en y con las diversidades.  • Fortalece los aprendizajes contextualizados y, por tanto, significativos para la comunidad en su conjunto.  • Resguarda una trayectoria educativa pertinente a las características del estudiantado y sus familias.               </vt:lpstr>
      <vt:lpstr> Un objetivo central es conocer, valorar y aprender de las diferentes culturas, a través de una práctica real y legítima a nivel de gestión institucional, curricular y pedagógica.  En este desafío los líderes educativos son fundamentales para orientar, intencionar y legitimar los procesos de reflexión y de acción que requieren las comunidades educativas para desarrollar la educación intercultural.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Qué requerimos que pase en la comunidad educativa intercultural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Guillermo Andres De Armas Gonzalez</dc:creator>
  <cp:lastModifiedBy>Ericka Castro Quesada</cp:lastModifiedBy>
  <cp:revision>44</cp:revision>
  <dcterms:created xsi:type="dcterms:W3CDTF">2022-07-08T01:50:03Z</dcterms:created>
  <dcterms:modified xsi:type="dcterms:W3CDTF">2025-07-14T20:35:57Z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0x0101006FBF0A393E4ED341A4F52320B45E1EC7</vt:lpwstr>
  </property>
</Properties>
</file>