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742" r:id="rId3"/>
    <p:sldId id="745" r:id="rId4"/>
    <p:sldId id="746" r:id="rId5"/>
    <p:sldId id="747" r:id="rId6"/>
    <p:sldId id="267" r:id="rId7"/>
    <p:sldId id="753" r:id="rId8"/>
    <p:sldId id="754" r:id="rId9"/>
    <p:sldId id="755" r:id="rId10"/>
    <p:sldId id="756" r:id="rId11"/>
    <p:sldId id="757" r:id="rId12"/>
    <p:sldId id="758" r:id="rId13"/>
    <p:sldId id="738" r:id="rId14"/>
    <p:sldId id="761" r:id="rId15"/>
    <p:sldId id="752" r:id="rId16"/>
    <p:sldId id="759" r:id="rId17"/>
    <p:sldId id="760" r:id="rId18"/>
    <p:sldId id="739" r:id="rId19"/>
    <p:sldId id="263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7DB5C-ED7D-49FD-9111-5492D0B69400}" v="391" dt="2025-01-20T19:24:59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image" Target="../media/image16.jpeg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image" Target="../media/image16.jpeg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C7D95-335A-44B6-A47E-2BD97590064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18929-5A8A-4621-ADA4-EB0D8D8ADB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 err="1"/>
            <a:t>Desde</a:t>
          </a:r>
          <a:r>
            <a:rPr lang="en-US" i="1" dirty="0"/>
            <a:t> sus </a:t>
          </a:r>
          <a:r>
            <a:rPr lang="en-US" i="1" dirty="0" err="1"/>
            <a:t>tres</a:t>
          </a:r>
          <a:r>
            <a:rPr lang="en-US" i="1" dirty="0"/>
            <a:t> </a:t>
          </a:r>
          <a:r>
            <a:rPr lang="en-US" i="1" dirty="0" err="1"/>
            <a:t>principios</a:t>
          </a:r>
          <a:r>
            <a:rPr lang="en-US" i="1" dirty="0"/>
            <a:t>:</a:t>
          </a:r>
        </a:p>
      </dgm:t>
    </dgm:pt>
    <dgm:pt modelId="{B42608B9-3263-4C15-83B5-BB6CFE0ABF9C}" type="parTrans" cxnId="{E9B91E25-4E81-406C-B75F-551FD5DD13D1}">
      <dgm:prSet/>
      <dgm:spPr/>
      <dgm:t>
        <a:bodyPr/>
        <a:lstStyle/>
        <a:p>
          <a:endParaRPr lang="en-US"/>
        </a:p>
      </dgm:t>
    </dgm:pt>
    <dgm:pt modelId="{9C49B6B6-1547-44DD-BDE6-F1AFDD496CF1}" type="sibTrans" cxnId="{E9B91E25-4E81-406C-B75F-551FD5DD13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D01A32-24A5-4B28-82B8-B1952F88EE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Adaptabilidad y flexibilidad del sistema educativo</a:t>
          </a:r>
          <a:endParaRPr lang="en-US" dirty="0"/>
        </a:p>
      </dgm:t>
    </dgm:pt>
    <dgm:pt modelId="{8E639248-4662-4A05-A4D5-0266908BA5AD}" type="parTrans" cxnId="{5CEB0AD0-B718-4A4E-B1C4-11A85DC40665}">
      <dgm:prSet/>
      <dgm:spPr/>
      <dgm:t>
        <a:bodyPr/>
        <a:lstStyle/>
        <a:p>
          <a:endParaRPr lang="en-US"/>
        </a:p>
      </dgm:t>
    </dgm:pt>
    <dgm:pt modelId="{0B091DAA-8248-4034-A8CD-D35CD459D862}" type="sibTrans" cxnId="{5CEB0AD0-B718-4A4E-B1C4-11A85DC406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90DCFF-910F-417A-8431-D5AEA90AFB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Aprendizaje y desarrollo integral</a:t>
          </a:r>
          <a:endParaRPr lang="en-US"/>
        </a:p>
      </dgm:t>
    </dgm:pt>
    <dgm:pt modelId="{50BA475D-75FB-4A2C-849F-A363F101B1F3}" type="parTrans" cxnId="{B5F0695C-8CCC-43A7-9B6A-EDF729C8837C}">
      <dgm:prSet/>
      <dgm:spPr/>
      <dgm:t>
        <a:bodyPr/>
        <a:lstStyle/>
        <a:p>
          <a:endParaRPr lang="en-US"/>
        </a:p>
      </dgm:t>
    </dgm:pt>
    <dgm:pt modelId="{52FFC6B2-A446-49BC-BAEE-C5514150D4CF}" type="sibTrans" cxnId="{B5F0695C-8CCC-43A7-9B6A-EDF729C883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1F3A6D-CEF5-44FE-B628-C7C6093FAE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Participación y visión sistémica.</a:t>
          </a:r>
          <a:endParaRPr lang="en-US"/>
        </a:p>
      </dgm:t>
    </dgm:pt>
    <dgm:pt modelId="{0C01A4C0-60F4-4021-AFB8-2C325143346D}" type="parTrans" cxnId="{FAF7EB79-DE82-439F-BCA9-574A55469BC5}">
      <dgm:prSet/>
      <dgm:spPr/>
      <dgm:t>
        <a:bodyPr/>
        <a:lstStyle/>
        <a:p>
          <a:endParaRPr lang="en-US"/>
        </a:p>
      </dgm:t>
    </dgm:pt>
    <dgm:pt modelId="{8258ABE2-AD38-4B24-9FCF-E9AD9BC681B8}" type="sibTrans" cxnId="{FAF7EB79-DE82-439F-BCA9-574A55469BC5}">
      <dgm:prSet/>
      <dgm:spPr/>
      <dgm:t>
        <a:bodyPr/>
        <a:lstStyle/>
        <a:p>
          <a:endParaRPr lang="en-US"/>
        </a:p>
      </dgm:t>
    </dgm:pt>
    <dgm:pt modelId="{D9190201-9B6B-41E9-A35A-3245E4A1C34F}" type="pres">
      <dgm:prSet presAssocID="{1A5C7D95-335A-44B6-A47E-2BD975900649}" presName="root" presStyleCnt="0">
        <dgm:presLayoutVars>
          <dgm:dir/>
          <dgm:resizeHandles val="exact"/>
        </dgm:presLayoutVars>
      </dgm:prSet>
      <dgm:spPr/>
    </dgm:pt>
    <dgm:pt modelId="{107EE537-3BFB-42A8-9B7D-3EB1455F946A}" type="pres">
      <dgm:prSet presAssocID="{1A5C7D95-335A-44B6-A47E-2BD975900649}" presName="container" presStyleCnt="0">
        <dgm:presLayoutVars>
          <dgm:dir/>
          <dgm:resizeHandles val="exact"/>
        </dgm:presLayoutVars>
      </dgm:prSet>
      <dgm:spPr/>
    </dgm:pt>
    <dgm:pt modelId="{FF5564F3-4AD2-4F11-8B32-7AFA3225D102}" type="pres">
      <dgm:prSet presAssocID="{A5F18929-5A8A-4621-ADA4-EB0D8D8ADB93}" presName="compNode" presStyleCnt="0"/>
      <dgm:spPr/>
    </dgm:pt>
    <dgm:pt modelId="{21479A0C-8F51-4B00-A523-E89F5B2CB78F}" type="pres">
      <dgm:prSet presAssocID="{A5F18929-5A8A-4621-ADA4-EB0D8D8ADB93}" presName="iconBgRect" presStyleLbl="bgShp" presStyleIdx="0" presStyleCnt="4"/>
      <dgm:spPr/>
    </dgm:pt>
    <dgm:pt modelId="{844AD449-B599-4AA7-8DDD-887DE6EE75E5}" type="pres">
      <dgm:prSet presAssocID="{A5F18929-5A8A-4621-ADA4-EB0D8D8ADB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ujo de trabajo"/>
        </a:ext>
      </dgm:extLst>
    </dgm:pt>
    <dgm:pt modelId="{191631FA-08D4-4E84-B358-B0A11E4F7663}" type="pres">
      <dgm:prSet presAssocID="{A5F18929-5A8A-4621-ADA4-EB0D8D8ADB93}" presName="spaceRect" presStyleCnt="0"/>
      <dgm:spPr/>
    </dgm:pt>
    <dgm:pt modelId="{9993FFB2-06A5-4F22-81A9-045F0DC4B6D8}" type="pres">
      <dgm:prSet presAssocID="{A5F18929-5A8A-4621-ADA4-EB0D8D8ADB93}" presName="textRect" presStyleLbl="revTx" presStyleIdx="0" presStyleCnt="4">
        <dgm:presLayoutVars>
          <dgm:chMax val="1"/>
          <dgm:chPref val="1"/>
        </dgm:presLayoutVars>
      </dgm:prSet>
      <dgm:spPr/>
    </dgm:pt>
    <dgm:pt modelId="{0AF12765-8EE7-4813-B7BC-C17462F57C80}" type="pres">
      <dgm:prSet presAssocID="{9C49B6B6-1547-44DD-BDE6-F1AFDD496CF1}" presName="sibTrans" presStyleLbl="sibTrans2D1" presStyleIdx="0" presStyleCnt="0"/>
      <dgm:spPr/>
    </dgm:pt>
    <dgm:pt modelId="{555934D7-978B-4936-B2E8-50E33F78EFDB}" type="pres">
      <dgm:prSet presAssocID="{6FD01A32-24A5-4B28-82B8-B1952F88EE86}" presName="compNode" presStyleCnt="0"/>
      <dgm:spPr/>
    </dgm:pt>
    <dgm:pt modelId="{7AC1AE07-4594-4DCC-87BA-2CC62B096444}" type="pres">
      <dgm:prSet presAssocID="{6FD01A32-24A5-4B28-82B8-B1952F88EE86}" presName="iconBgRect" presStyleLbl="bgShp" presStyleIdx="1" presStyleCnt="4"/>
      <dgm:spPr/>
    </dgm:pt>
    <dgm:pt modelId="{520BE0F3-3D22-410C-BCE1-121B490D25A2}" type="pres">
      <dgm:prSet presAssocID="{6FD01A32-24A5-4B28-82B8-B1952F88EE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D6A82E1-B539-480A-834A-17EBC5660612}" type="pres">
      <dgm:prSet presAssocID="{6FD01A32-24A5-4B28-82B8-B1952F88EE86}" presName="spaceRect" presStyleCnt="0"/>
      <dgm:spPr/>
    </dgm:pt>
    <dgm:pt modelId="{A487E673-2808-4409-A591-A061B0BD0CA2}" type="pres">
      <dgm:prSet presAssocID="{6FD01A32-24A5-4B28-82B8-B1952F88EE86}" presName="textRect" presStyleLbl="revTx" presStyleIdx="1" presStyleCnt="4">
        <dgm:presLayoutVars>
          <dgm:chMax val="1"/>
          <dgm:chPref val="1"/>
        </dgm:presLayoutVars>
      </dgm:prSet>
      <dgm:spPr/>
    </dgm:pt>
    <dgm:pt modelId="{714BE850-E454-46D4-9983-C7522150D747}" type="pres">
      <dgm:prSet presAssocID="{0B091DAA-8248-4034-A8CD-D35CD459D862}" presName="sibTrans" presStyleLbl="sibTrans2D1" presStyleIdx="0" presStyleCnt="0"/>
      <dgm:spPr/>
    </dgm:pt>
    <dgm:pt modelId="{9E7FB148-5BCB-446C-A52A-F122F19D8575}" type="pres">
      <dgm:prSet presAssocID="{8390DCFF-910F-417A-8431-D5AEA90AFBBF}" presName="compNode" presStyleCnt="0"/>
      <dgm:spPr/>
    </dgm:pt>
    <dgm:pt modelId="{2C938255-6972-496C-A3C3-EB15181F23AF}" type="pres">
      <dgm:prSet presAssocID="{8390DCFF-910F-417A-8431-D5AEA90AFBBF}" presName="iconBgRect" presStyleLbl="bgShp" presStyleIdx="2" presStyleCnt="4"/>
      <dgm:spPr/>
    </dgm:pt>
    <dgm:pt modelId="{E33EDAB4-A936-473B-94A7-EC943AAFF7FB}" type="pres">
      <dgm:prSet presAssocID="{8390DCFF-910F-417A-8431-D5AEA90AFB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F248CDCD-079E-46D9-9103-FF5AD8505389}" type="pres">
      <dgm:prSet presAssocID="{8390DCFF-910F-417A-8431-D5AEA90AFBBF}" presName="spaceRect" presStyleCnt="0"/>
      <dgm:spPr/>
    </dgm:pt>
    <dgm:pt modelId="{9A98147A-B35A-4D9B-93B9-26AF67AC962E}" type="pres">
      <dgm:prSet presAssocID="{8390DCFF-910F-417A-8431-D5AEA90AFBBF}" presName="textRect" presStyleLbl="revTx" presStyleIdx="2" presStyleCnt="4">
        <dgm:presLayoutVars>
          <dgm:chMax val="1"/>
          <dgm:chPref val="1"/>
        </dgm:presLayoutVars>
      </dgm:prSet>
      <dgm:spPr/>
    </dgm:pt>
    <dgm:pt modelId="{FE0FECC0-5BCD-499C-9C15-2B37A1135E95}" type="pres">
      <dgm:prSet presAssocID="{52FFC6B2-A446-49BC-BAEE-C5514150D4CF}" presName="sibTrans" presStyleLbl="sibTrans2D1" presStyleIdx="0" presStyleCnt="0"/>
      <dgm:spPr/>
    </dgm:pt>
    <dgm:pt modelId="{02F5989C-C99A-4919-975F-0195E6BBF6EF}" type="pres">
      <dgm:prSet presAssocID="{561F3A6D-CEF5-44FE-B628-C7C6093FAE2D}" presName="compNode" presStyleCnt="0"/>
      <dgm:spPr/>
    </dgm:pt>
    <dgm:pt modelId="{8B787C01-6F70-4705-87E0-E318D81CAA1F}" type="pres">
      <dgm:prSet presAssocID="{561F3A6D-CEF5-44FE-B628-C7C6093FAE2D}" presName="iconBgRect" presStyleLbl="bgShp" presStyleIdx="3" presStyleCnt="4"/>
      <dgm:spPr/>
    </dgm:pt>
    <dgm:pt modelId="{5E53D84E-7994-4F2D-A290-A9F92F2A8CE1}" type="pres">
      <dgm:prSet presAssocID="{561F3A6D-CEF5-44FE-B628-C7C6093FAE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684B340D-64DE-4274-9955-4DBF0AC3F15E}" type="pres">
      <dgm:prSet presAssocID="{561F3A6D-CEF5-44FE-B628-C7C6093FAE2D}" presName="spaceRect" presStyleCnt="0"/>
      <dgm:spPr/>
    </dgm:pt>
    <dgm:pt modelId="{2E60C6F8-B414-4AB7-817C-E502460C1CF6}" type="pres">
      <dgm:prSet presAssocID="{561F3A6D-CEF5-44FE-B628-C7C6093FAE2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9B91E25-4E81-406C-B75F-551FD5DD13D1}" srcId="{1A5C7D95-335A-44B6-A47E-2BD975900649}" destId="{A5F18929-5A8A-4621-ADA4-EB0D8D8ADB93}" srcOrd="0" destOrd="0" parTransId="{B42608B9-3263-4C15-83B5-BB6CFE0ABF9C}" sibTransId="{9C49B6B6-1547-44DD-BDE6-F1AFDD496CF1}"/>
    <dgm:cxn modelId="{C11EAD40-825B-4915-8633-36E3C7BEBEAD}" type="presOf" srcId="{8390DCFF-910F-417A-8431-D5AEA90AFBBF}" destId="{9A98147A-B35A-4D9B-93B9-26AF67AC962E}" srcOrd="0" destOrd="0" presId="urn:microsoft.com/office/officeart/2018/2/layout/IconCircleList"/>
    <dgm:cxn modelId="{B5F0695C-8CCC-43A7-9B6A-EDF729C8837C}" srcId="{1A5C7D95-335A-44B6-A47E-2BD975900649}" destId="{8390DCFF-910F-417A-8431-D5AEA90AFBBF}" srcOrd="2" destOrd="0" parTransId="{50BA475D-75FB-4A2C-849F-A363F101B1F3}" sibTransId="{52FFC6B2-A446-49BC-BAEE-C5514150D4CF}"/>
    <dgm:cxn modelId="{FAF7EB79-DE82-439F-BCA9-574A55469BC5}" srcId="{1A5C7D95-335A-44B6-A47E-2BD975900649}" destId="{561F3A6D-CEF5-44FE-B628-C7C6093FAE2D}" srcOrd="3" destOrd="0" parTransId="{0C01A4C0-60F4-4021-AFB8-2C325143346D}" sibTransId="{8258ABE2-AD38-4B24-9FCF-E9AD9BC681B8}"/>
    <dgm:cxn modelId="{B88AAD80-66B7-4A61-9732-05ABC9969A26}" type="presOf" srcId="{6FD01A32-24A5-4B28-82B8-B1952F88EE86}" destId="{A487E673-2808-4409-A591-A061B0BD0CA2}" srcOrd="0" destOrd="0" presId="urn:microsoft.com/office/officeart/2018/2/layout/IconCircleList"/>
    <dgm:cxn modelId="{7E2990B4-8D3E-4F55-89B9-BC7CD75C3508}" type="presOf" srcId="{561F3A6D-CEF5-44FE-B628-C7C6093FAE2D}" destId="{2E60C6F8-B414-4AB7-817C-E502460C1CF6}" srcOrd="0" destOrd="0" presId="urn:microsoft.com/office/officeart/2018/2/layout/IconCircleList"/>
    <dgm:cxn modelId="{487726B8-13F3-4906-B016-E8E5EC1460E2}" type="presOf" srcId="{9C49B6B6-1547-44DD-BDE6-F1AFDD496CF1}" destId="{0AF12765-8EE7-4813-B7BC-C17462F57C80}" srcOrd="0" destOrd="0" presId="urn:microsoft.com/office/officeart/2018/2/layout/IconCircleList"/>
    <dgm:cxn modelId="{F0C8CFCD-F814-44F5-AE02-3AA5AFDD21BE}" type="presOf" srcId="{0B091DAA-8248-4034-A8CD-D35CD459D862}" destId="{714BE850-E454-46D4-9983-C7522150D747}" srcOrd="0" destOrd="0" presId="urn:microsoft.com/office/officeart/2018/2/layout/IconCircleList"/>
    <dgm:cxn modelId="{5CEB0AD0-B718-4A4E-B1C4-11A85DC40665}" srcId="{1A5C7D95-335A-44B6-A47E-2BD975900649}" destId="{6FD01A32-24A5-4B28-82B8-B1952F88EE86}" srcOrd="1" destOrd="0" parTransId="{8E639248-4662-4A05-A4D5-0266908BA5AD}" sibTransId="{0B091DAA-8248-4034-A8CD-D35CD459D862}"/>
    <dgm:cxn modelId="{395A5AD7-B846-412B-8740-A758C63C97CD}" type="presOf" srcId="{A5F18929-5A8A-4621-ADA4-EB0D8D8ADB93}" destId="{9993FFB2-06A5-4F22-81A9-045F0DC4B6D8}" srcOrd="0" destOrd="0" presId="urn:microsoft.com/office/officeart/2018/2/layout/IconCircleList"/>
    <dgm:cxn modelId="{07B597D9-3BBA-428C-A06A-AB8B6B8C4C92}" type="presOf" srcId="{52FFC6B2-A446-49BC-BAEE-C5514150D4CF}" destId="{FE0FECC0-5BCD-499C-9C15-2B37A1135E95}" srcOrd="0" destOrd="0" presId="urn:microsoft.com/office/officeart/2018/2/layout/IconCircleList"/>
    <dgm:cxn modelId="{ED6893E5-2FD3-40A7-B226-52B778704D86}" type="presOf" srcId="{1A5C7D95-335A-44B6-A47E-2BD975900649}" destId="{D9190201-9B6B-41E9-A35A-3245E4A1C34F}" srcOrd="0" destOrd="0" presId="urn:microsoft.com/office/officeart/2018/2/layout/IconCircleList"/>
    <dgm:cxn modelId="{22C749BE-8754-45EB-BEB6-A8B8375DBF38}" type="presParOf" srcId="{D9190201-9B6B-41E9-A35A-3245E4A1C34F}" destId="{107EE537-3BFB-42A8-9B7D-3EB1455F946A}" srcOrd="0" destOrd="0" presId="urn:microsoft.com/office/officeart/2018/2/layout/IconCircleList"/>
    <dgm:cxn modelId="{0BE192AD-FD18-44B8-8DCA-84EC77019317}" type="presParOf" srcId="{107EE537-3BFB-42A8-9B7D-3EB1455F946A}" destId="{FF5564F3-4AD2-4F11-8B32-7AFA3225D102}" srcOrd="0" destOrd="0" presId="urn:microsoft.com/office/officeart/2018/2/layout/IconCircleList"/>
    <dgm:cxn modelId="{F7A061B0-F8C3-4AC7-92C3-64E36367A4AA}" type="presParOf" srcId="{FF5564F3-4AD2-4F11-8B32-7AFA3225D102}" destId="{21479A0C-8F51-4B00-A523-E89F5B2CB78F}" srcOrd="0" destOrd="0" presId="urn:microsoft.com/office/officeart/2018/2/layout/IconCircleList"/>
    <dgm:cxn modelId="{6309D7CE-FAC2-442E-8D6D-2BC311F4D13F}" type="presParOf" srcId="{FF5564F3-4AD2-4F11-8B32-7AFA3225D102}" destId="{844AD449-B599-4AA7-8DDD-887DE6EE75E5}" srcOrd="1" destOrd="0" presId="urn:microsoft.com/office/officeart/2018/2/layout/IconCircleList"/>
    <dgm:cxn modelId="{F027824C-94DB-49AF-9129-971277418A5B}" type="presParOf" srcId="{FF5564F3-4AD2-4F11-8B32-7AFA3225D102}" destId="{191631FA-08D4-4E84-B358-B0A11E4F7663}" srcOrd="2" destOrd="0" presId="urn:microsoft.com/office/officeart/2018/2/layout/IconCircleList"/>
    <dgm:cxn modelId="{705F50D7-1A5F-4545-BE70-B6B0956FD6A9}" type="presParOf" srcId="{FF5564F3-4AD2-4F11-8B32-7AFA3225D102}" destId="{9993FFB2-06A5-4F22-81A9-045F0DC4B6D8}" srcOrd="3" destOrd="0" presId="urn:microsoft.com/office/officeart/2018/2/layout/IconCircleList"/>
    <dgm:cxn modelId="{DDA514A1-FABF-4C0A-A247-633A3892FC4C}" type="presParOf" srcId="{107EE537-3BFB-42A8-9B7D-3EB1455F946A}" destId="{0AF12765-8EE7-4813-B7BC-C17462F57C80}" srcOrd="1" destOrd="0" presId="urn:microsoft.com/office/officeart/2018/2/layout/IconCircleList"/>
    <dgm:cxn modelId="{9E834477-2B0D-4027-9662-5DBE057DB7F1}" type="presParOf" srcId="{107EE537-3BFB-42A8-9B7D-3EB1455F946A}" destId="{555934D7-978B-4936-B2E8-50E33F78EFDB}" srcOrd="2" destOrd="0" presId="urn:microsoft.com/office/officeart/2018/2/layout/IconCircleList"/>
    <dgm:cxn modelId="{6557654C-212B-45F9-86FE-8201A889121D}" type="presParOf" srcId="{555934D7-978B-4936-B2E8-50E33F78EFDB}" destId="{7AC1AE07-4594-4DCC-87BA-2CC62B096444}" srcOrd="0" destOrd="0" presId="urn:microsoft.com/office/officeart/2018/2/layout/IconCircleList"/>
    <dgm:cxn modelId="{E45D08CC-EF52-492F-B8D2-C0C2F92890A7}" type="presParOf" srcId="{555934D7-978B-4936-B2E8-50E33F78EFDB}" destId="{520BE0F3-3D22-410C-BCE1-121B490D25A2}" srcOrd="1" destOrd="0" presId="urn:microsoft.com/office/officeart/2018/2/layout/IconCircleList"/>
    <dgm:cxn modelId="{FB886722-B3A6-448F-98C2-4B5A87C24CBE}" type="presParOf" srcId="{555934D7-978B-4936-B2E8-50E33F78EFDB}" destId="{AD6A82E1-B539-480A-834A-17EBC5660612}" srcOrd="2" destOrd="0" presId="urn:microsoft.com/office/officeart/2018/2/layout/IconCircleList"/>
    <dgm:cxn modelId="{FBA33A6A-454A-44F9-A445-B6AE2B796872}" type="presParOf" srcId="{555934D7-978B-4936-B2E8-50E33F78EFDB}" destId="{A487E673-2808-4409-A591-A061B0BD0CA2}" srcOrd="3" destOrd="0" presId="urn:microsoft.com/office/officeart/2018/2/layout/IconCircleList"/>
    <dgm:cxn modelId="{6AC3206F-FB17-4393-86BF-4A9DDB8C7BCF}" type="presParOf" srcId="{107EE537-3BFB-42A8-9B7D-3EB1455F946A}" destId="{714BE850-E454-46D4-9983-C7522150D747}" srcOrd="3" destOrd="0" presId="urn:microsoft.com/office/officeart/2018/2/layout/IconCircleList"/>
    <dgm:cxn modelId="{21A52D1D-9C3B-4CF3-A8D1-D8C140E90471}" type="presParOf" srcId="{107EE537-3BFB-42A8-9B7D-3EB1455F946A}" destId="{9E7FB148-5BCB-446C-A52A-F122F19D8575}" srcOrd="4" destOrd="0" presId="urn:microsoft.com/office/officeart/2018/2/layout/IconCircleList"/>
    <dgm:cxn modelId="{E1281B09-90D2-4CDF-8D5A-9C702634E110}" type="presParOf" srcId="{9E7FB148-5BCB-446C-A52A-F122F19D8575}" destId="{2C938255-6972-496C-A3C3-EB15181F23AF}" srcOrd="0" destOrd="0" presId="urn:microsoft.com/office/officeart/2018/2/layout/IconCircleList"/>
    <dgm:cxn modelId="{5531B507-F297-430A-996C-5537E4EF53B3}" type="presParOf" srcId="{9E7FB148-5BCB-446C-A52A-F122F19D8575}" destId="{E33EDAB4-A936-473B-94A7-EC943AAFF7FB}" srcOrd="1" destOrd="0" presId="urn:microsoft.com/office/officeart/2018/2/layout/IconCircleList"/>
    <dgm:cxn modelId="{2AC6581C-DCE1-499F-ADD3-FAFAAE6566B2}" type="presParOf" srcId="{9E7FB148-5BCB-446C-A52A-F122F19D8575}" destId="{F248CDCD-079E-46D9-9103-FF5AD8505389}" srcOrd="2" destOrd="0" presId="urn:microsoft.com/office/officeart/2018/2/layout/IconCircleList"/>
    <dgm:cxn modelId="{FE82D3B0-5AF7-41AA-9A11-9D435683BF4C}" type="presParOf" srcId="{9E7FB148-5BCB-446C-A52A-F122F19D8575}" destId="{9A98147A-B35A-4D9B-93B9-26AF67AC962E}" srcOrd="3" destOrd="0" presId="urn:microsoft.com/office/officeart/2018/2/layout/IconCircleList"/>
    <dgm:cxn modelId="{3DF3DD16-2FA6-43D2-9061-6C84E969F4AC}" type="presParOf" srcId="{107EE537-3BFB-42A8-9B7D-3EB1455F946A}" destId="{FE0FECC0-5BCD-499C-9C15-2B37A1135E95}" srcOrd="5" destOrd="0" presId="urn:microsoft.com/office/officeart/2018/2/layout/IconCircleList"/>
    <dgm:cxn modelId="{A6A9A703-B1C2-4FCF-B6DF-D1AD16A54C57}" type="presParOf" srcId="{107EE537-3BFB-42A8-9B7D-3EB1455F946A}" destId="{02F5989C-C99A-4919-975F-0195E6BBF6EF}" srcOrd="6" destOrd="0" presId="urn:microsoft.com/office/officeart/2018/2/layout/IconCircleList"/>
    <dgm:cxn modelId="{AD9164AD-88A2-42C6-8BFA-79F94F91170B}" type="presParOf" srcId="{02F5989C-C99A-4919-975F-0195E6BBF6EF}" destId="{8B787C01-6F70-4705-87E0-E318D81CAA1F}" srcOrd="0" destOrd="0" presId="urn:microsoft.com/office/officeart/2018/2/layout/IconCircleList"/>
    <dgm:cxn modelId="{2C89C012-0FA6-466F-AFA6-D1E0E87A7852}" type="presParOf" srcId="{02F5989C-C99A-4919-975F-0195E6BBF6EF}" destId="{5E53D84E-7994-4F2D-A290-A9F92F2A8CE1}" srcOrd="1" destOrd="0" presId="urn:microsoft.com/office/officeart/2018/2/layout/IconCircleList"/>
    <dgm:cxn modelId="{CAD24D5A-1C0A-46C0-A0CE-B26E0042B0E5}" type="presParOf" srcId="{02F5989C-C99A-4919-975F-0195E6BBF6EF}" destId="{684B340D-64DE-4274-9955-4DBF0AC3F15E}" srcOrd="2" destOrd="0" presId="urn:microsoft.com/office/officeart/2018/2/layout/IconCircleList"/>
    <dgm:cxn modelId="{B4AD4810-0922-41B2-9267-87CEC61C379C}" type="presParOf" srcId="{02F5989C-C99A-4919-975F-0195E6BBF6EF}" destId="{2E60C6F8-B414-4AB7-817C-E502460C1CF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78046-B56B-48AF-ACA4-D1288A5733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1416D4BE-6297-4B32-AE58-5618942F45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3EFBBC-4494-405E-882A-B5A86D6B2EE7}" type="parTrans" cxnId="{FC65D4A4-ED23-4A47-9A52-66269F6F38A4}">
      <dgm:prSet/>
      <dgm:spPr/>
      <dgm:t>
        <a:bodyPr/>
        <a:lstStyle/>
        <a:p>
          <a:endParaRPr lang="en-US"/>
        </a:p>
      </dgm:t>
    </dgm:pt>
    <dgm:pt modelId="{35144FF0-E2FA-42D8-A6A8-AB4DEB93E644}" type="sibTrans" cxnId="{FC65D4A4-ED23-4A47-9A52-66269F6F38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CC7853-9F09-47DB-9AC7-0B03C0F6E9A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Foco en la política de reactivación educativa</a:t>
          </a:r>
          <a:endParaRPr lang="en-US" dirty="0">
            <a:latin typeface="Aptos" panose="020B0004020202020204" pitchFamily="34" charset="0"/>
          </a:endParaRPr>
        </a:p>
      </dgm:t>
    </dgm:pt>
    <dgm:pt modelId="{89392050-4290-42DF-B155-A47601B30504}" type="parTrans" cxnId="{D4DA1001-1618-4F6B-8517-7ABFE7D7680D}">
      <dgm:prSet/>
      <dgm:spPr/>
      <dgm:t>
        <a:bodyPr/>
        <a:lstStyle/>
        <a:p>
          <a:endParaRPr lang="en-US"/>
        </a:p>
      </dgm:t>
    </dgm:pt>
    <dgm:pt modelId="{56C51113-E6A4-4830-B656-45F052BB995A}" type="sibTrans" cxnId="{D4DA1001-1618-4F6B-8517-7ABFE7D768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7CB69A-5495-479E-9B6B-BA3594C350B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Desarrollo de capacidades</a:t>
          </a:r>
          <a:endParaRPr lang="en-US" dirty="0">
            <a:latin typeface="Aptos" panose="020B0004020202020204" pitchFamily="34" charset="0"/>
          </a:endParaRPr>
        </a:p>
      </dgm:t>
    </dgm:pt>
    <dgm:pt modelId="{8082D829-F7D4-4106-8C70-F289755EE17D}" type="parTrans" cxnId="{7283EC17-C679-4FAA-9A81-2A12A65F4A23}">
      <dgm:prSet/>
      <dgm:spPr/>
      <dgm:t>
        <a:bodyPr/>
        <a:lstStyle/>
        <a:p>
          <a:endParaRPr lang="en-US"/>
        </a:p>
      </dgm:t>
    </dgm:pt>
    <dgm:pt modelId="{EFF07298-3B78-4AA8-A309-C1BE0C611752}" type="sibTrans" cxnId="{7283EC17-C679-4FAA-9A81-2A12A65F4A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88FC25-377F-4038-8D9F-8E41544E6EF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Articulación territorial/ relaciones de colaboración</a:t>
          </a:r>
          <a:r>
            <a:rPr lang="es-CL" dirty="0"/>
            <a:t>.</a:t>
          </a:r>
          <a:endParaRPr lang="en-US" dirty="0"/>
        </a:p>
      </dgm:t>
    </dgm:pt>
    <dgm:pt modelId="{D8E69C8C-0AD5-4F13-8EB1-FADB98472112}" type="parTrans" cxnId="{27454F56-0E1B-46EC-AC6C-640C33737975}">
      <dgm:prSet/>
      <dgm:spPr/>
      <dgm:t>
        <a:bodyPr/>
        <a:lstStyle/>
        <a:p>
          <a:endParaRPr lang="en-US"/>
        </a:p>
      </dgm:t>
    </dgm:pt>
    <dgm:pt modelId="{0F144B7C-5192-4F2B-A59A-FB8361621ADE}" type="sibTrans" cxnId="{27454F56-0E1B-46EC-AC6C-640C337379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D49A84-7951-4E7A-931A-BDF49471CEB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Aptos" panose="020B0004020202020204" pitchFamily="34" charset="0"/>
            </a:rPr>
            <a:t>Promover instancias formales basadas en el diálogo y la reflexión técnico/pedagógica que permitan construir un relato compartido y pertinencia a la realidad local</a:t>
          </a:r>
          <a:endParaRPr lang="en-US" dirty="0">
            <a:latin typeface="Aptos" panose="020B0004020202020204" pitchFamily="34" charset="0"/>
          </a:endParaRPr>
        </a:p>
      </dgm:t>
    </dgm:pt>
    <dgm:pt modelId="{4DB182D9-0836-4D59-BC74-5678C6403D4C}" type="parTrans" cxnId="{C141DF68-EA8F-4D82-9468-7D0265D59A4C}">
      <dgm:prSet/>
      <dgm:spPr/>
      <dgm:t>
        <a:bodyPr/>
        <a:lstStyle/>
        <a:p>
          <a:endParaRPr lang="en-US"/>
        </a:p>
      </dgm:t>
    </dgm:pt>
    <dgm:pt modelId="{F69473E3-8B43-4917-A5F1-87A4AE9C6A6A}" type="sibTrans" cxnId="{C141DF68-EA8F-4D82-9468-7D0265D59A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E20D5B-D5B4-4649-87EB-D2A4B8BB622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Genera instancias de análisis para identificar ,comprender y formular sus problemáticas y alternativas de solución. </a:t>
          </a:r>
          <a:endParaRPr lang="en-US" dirty="0">
            <a:latin typeface="Aptos" panose="020B0004020202020204" pitchFamily="34" charset="0"/>
          </a:endParaRPr>
        </a:p>
      </dgm:t>
    </dgm:pt>
    <dgm:pt modelId="{B087A98D-C4BE-49CE-AF7F-6F906B876580}" type="parTrans" cxnId="{BB77C99A-8316-48D2-8C97-9A2B6E0E5C98}">
      <dgm:prSet/>
      <dgm:spPr/>
      <dgm:t>
        <a:bodyPr/>
        <a:lstStyle/>
        <a:p>
          <a:endParaRPr lang="en-US"/>
        </a:p>
      </dgm:t>
    </dgm:pt>
    <dgm:pt modelId="{15FAACA3-7BF0-4932-9D26-651AFEEA759E}" type="sibTrans" cxnId="{BB77C99A-8316-48D2-8C97-9A2B6E0E5C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B6DB8F-6F41-4424-BCE6-909BA419A1F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Coherencia entre diagnóstico, objetivos , estrategias e indicadores</a:t>
          </a:r>
          <a:endParaRPr lang="en-US" dirty="0">
            <a:latin typeface="Aptos" panose="020B0004020202020204" pitchFamily="34" charset="0"/>
          </a:endParaRPr>
        </a:p>
      </dgm:t>
    </dgm:pt>
    <dgm:pt modelId="{B4E47A1A-A5FE-45AB-A405-FCE7C124A472}" type="parTrans" cxnId="{35126E93-6967-437D-B06D-089FADD858AB}">
      <dgm:prSet/>
      <dgm:spPr/>
      <dgm:t>
        <a:bodyPr/>
        <a:lstStyle/>
        <a:p>
          <a:endParaRPr lang="en-US"/>
        </a:p>
      </dgm:t>
    </dgm:pt>
    <dgm:pt modelId="{C1604283-020C-4A84-B173-3ECFCC1513E6}" type="sibTrans" cxnId="{35126E93-6967-437D-B06D-089FADD858AB}">
      <dgm:prSet/>
      <dgm:spPr/>
      <dgm:t>
        <a:bodyPr/>
        <a:lstStyle/>
        <a:p>
          <a:endParaRPr lang="en-US"/>
        </a:p>
      </dgm:t>
    </dgm:pt>
    <dgm:pt modelId="{ED7A1256-436D-477E-B788-A80D053A03E3}" type="pres">
      <dgm:prSet presAssocID="{3F478046-B56B-48AF-ACA4-D1288A5733A9}" presName="root" presStyleCnt="0">
        <dgm:presLayoutVars>
          <dgm:dir/>
          <dgm:resizeHandles val="exact"/>
        </dgm:presLayoutVars>
      </dgm:prSet>
      <dgm:spPr/>
    </dgm:pt>
    <dgm:pt modelId="{473A0F81-13E9-469D-AC87-9F0E60B45FC8}" type="pres">
      <dgm:prSet presAssocID="{3F478046-B56B-48AF-ACA4-D1288A5733A9}" presName="container" presStyleCnt="0">
        <dgm:presLayoutVars>
          <dgm:dir/>
          <dgm:resizeHandles val="exact"/>
        </dgm:presLayoutVars>
      </dgm:prSet>
      <dgm:spPr/>
    </dgm:pt>
    <dgm:pt modelId="{ED237B70-AD15-47D2-9785-3EA2C80CA872}" type="pres">
      <dgm:prSet presAssocID="{1416D4BE-6297-4B32-AE58-5618942F45F1}" presName="compNode" presStyleCnt="0"/>
      <dgm:spPr/>
    </dgm:pt>
    <dgm:pt modelId="{486AFDC7-E8E3-4A42-BFDF-D84C2AABD8C4}" type="pres">
      <dgm:prSet presAssocID="{1416D4BE-6297-4B32-AE58-5618942F45F1}" presName="iconBgRect" presStyleLbl="bgShp" presStyleIdx="0" presStyleCnt="7"/>
      <dgm:spPr/>
    </dgm:pt>
    <dgm:pt modelId="{A59D7758-BAFB-40AF-8C06-971DB0929BB5}" type="pres">
      <dgm:prSet presAssocID="{1416D4BE-6297-4B32-AE58-5618942F45F1}" presName="iconRect" presStyleLbl="node1" presStyleIdx="0" presStyleCnt="7" custScaleX="776679" custScaleY="66883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D0CBFD6B-0E95-4A4B-A70D-09ED52A42E04}" type="pres">
      <dgm:prSet presAssocID="{1416D4BE-6297-4B32-AE58-5618942F45F1}" presName="spaceRect" presStyleCnt="0"/>
      <dgm:spPr/>
    </dgm:pt>
    <dgm:pt modelId="{24CD6C6F-6241-425E-90DC-92E98E9AB77E}" type="pres">
      <dgm:prSet presAssocID="{1416D4BE-6297-4B32-AE58-5618942F45F1}" presName="textRect" presStyleLbl="revTx" presStyleIdx="0" presStyleCnt="7">
        <dgm:presLayoutVars>
          <dgm:chMax val="1"/>
          <dgm:chPref val="1"/>
        </dgm:presLayoutVars>
      </dgm:prSet>
      <dgm:spPr/>
    </dgm:pt>
    <dgm:pt modelId="{08395066-2EF8-4526-A359-B22CD045671D}" type="pres">
      <dgm:prSet presAssocID="{35144FF0-E2FA-42D8-A6A8-AB4DEB93E644}" presName="sibTrans" presStyleLbl="sibTrans2D1" presStyleIdx="0" presStyleCnt="0"/>
      <dgm:spPr/>
    </dgm:pt>
    <dgm:pt modelId="{A809F3E8-D611-40C5-B30A-8C4FDB77EF72}" type="pres">
      <dgm:prSet presAssocID="{8BCC7853-9F09-47DB-9AC7-0B03C0F6E9A0}" presName="compNode" presStyleCnt="0"/>
      <dgm:spPr/>
    </dgm:pt>
    <dgm:pt modelId="{114A90E7-359E-4DE4-BAC4-A83C2E73FE8E}" type="pres">
      <dgm:prSet presAssocID="{8BCC7853-9F09-47DB-9AC7-0B03C0F6E9A0}" presName="iconBgRect" presStyleLbl="bgShp" presStyleIdx="1" presStyleCnt="7"/>
      <dgm:spPr/>
    </dgm:pt>
    <dgm:pt modelId="{9B28D450-1309-465F-8F43-CBFC7768DCDC}" type="pres">
      <dgm:prSet presAssocID="{8BCC7853-9F09-47DB-9AC7-0B03C0F6E9A0}" presName="icon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ED712948-5B6F-40A9-901D-D9D07AC26B25}" type="pres">
      <dgm:prSet presAssocID="{8BCC7853-9F09-47DB-9AC7-0B03C0F6E9A0}" presName="spaceRect" presStyleCnt="0"/>
      <dgm:spPr/>
    </dgm:pt>
    <dgm:pt modelId="{19630F49-0FDD-4814-B9BD-254D4B826294}" type="pres">
      <dgm:prSet presAssocID="{8BCC7853-9F09-47DB-9AC7-0B03C0F6E9A0}" presName="textRect" presStyleLbl="revTx" presStyleIdx="1" presStyleCnt="7">
        <dgm:presLayoutVars>
          <dgm:chMax val="1"/>
          <dgm:chPref val="1"/>
        </dgm:presLayoutVars>
      </dgm:prSet>
      <dgm:spPr/>
    </dgm:pt>
    <dgm:pt modelId="{1CCD90D3-5607-4F99-BD69-29C9A47E120F}" type="pres">
      <dgm:prSet presAssocID="{56C51113-E6A4-4830-B656-45F052BB995A}" presName="sibTrans" presStyleLbl="sibTrans2D1" presStyleIdx="0" presStyleCnt="0"/>
      <dgm:spPr/>
    </dgm:pt>
    <dgm:pt modelId="{A05DD575-52E3-48A7-99FE-B35DE9A29E26}" type="pres">
      <dgm:prSet presAssocID="{657CB69A-5495-479E-9B6B-BA3594C350B0}" presName="compNode" presStyleCnt="0"/>
      <dgm:spPr/>
    </dgm:pt>
    <dgm:pt modelId="{90F13F20-3E09-4CB0-9447-70FE883B2F75}" type="pres">
      <dgm:prSet presAssocID="{657CB69A-5495-479E-9B6B-BA3594C350B0}" presName="iconBgRect" presStyleLbl="bgShp" presStyleIdx="2" presStyleCnt="7"/>
      <dgm:spPr/>
    </dgm:pt>
    <dgm:pt modelId="{36174802-6BB4-46B1-AC3D-7058C6774D30}" type="pres">
      <dgm:prSet presAssocID="{657CB69A-5495-479E-9B6B-BA3594C350B0}" presName="iconRect" presStyleLbl="nod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5BBF08-1E98-4641-B2F4-0523BC27A0AA}" type="pres">
      <dgm:prSet presAssocID="{657CB69A-5495-479E-9B6B-BA3594C350B0}" presName="spaceRect" presStyleCnt="0"/>
      <dgm:spPr/>
    </dgm:pt>
    <dgm:pt modelId="{C8D26ABD-7CF5-4723-9028-EB94C12AB55E}" type="pres">
      <dgm:prSet presAssocID="{657CB69A-5495-479E-9B6B-BA3594C350B0}" presName="textRect" presStyleLbl="revTx" presStyleIdx="2" presStyleCnt="7">
        <dgm:presLayoutVars>
          <dgm:chMax val="1"/>
          <dgm:chPref val="1"/>
        </dgm:presLayoutVars>
      </dgm:prSet>
      <dgm:spPr/>
    </dgm:pt>
    <dgm:pt modelId="{C117B654-CE54-4A49-9AB0-EE11D53B314A}" type="pres">
      <dgm:prSet presAssocID="{EFF07298-3B78-4AA8-A309-C1BE0C611752}" presName="sibTrans" presStyleLbl="sibTrans2D1" presStyleIdx="0" presStyleCnt="0"/>
      <dgm:spPr/>
    </dgm:pt>
    <dgm:pt modelId="{C3A30F43-1B3E-44AE-B92A-A30D5ADE41EE}" type="pres">
      <dgm:prSet presAssocID="{0A88FC25-377F-4038-8D9F-8E41544E6EF0}" presName="compNode" presStyleCnt="0"/>
      <dgm:spPr/>
    </dgm:pt>
    <dgm:pt modelId="{9E10C884-183D-4274-B200-4983926A04D6}" type="pres">
      <dgm:prSet presAssocID="{0A88FC25-377F-4038-8D9F-8E41544E6EF0}" presName="iconBgRect" presStyleLbl="bgShp" presStyleIdx="3" presStyleCnt="7"/>
      <dgm:spPr/>
    </dgm:pt>
    <dgm:pt modelId="{655AA130-E9ED-45B4-B41E-97DA585E00CA}" type="pres">
      <dgm:prSet presAssocID="{0A88FC25-377F-4038-8D9F-8E41544E6EF0}" presName="iconRect" presStyleLbl="node1" presStyleIdx="3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DBF7B4D-AE2D-438F-BF37-4DFE64A34757}" type="pres">
      <dgm:prSet presAssocID="{0A88FC25-377F-4038-8D9F-8E41544E6EF0}" presName="spaceRect" presStyleCnt="0"/>
      <dgm:spPr/>
    </dgm:pt>
    <dgm:pt modelId="{8B5E6D0A-F154-441B-B4ED-A35D05590A30}" type="pres">
      <dgm:prSet presAssocID="{0A88FC25-377F-4038-8D9F-8E41544E6EF0}" presName="textRect" presStyleLbl="revTx" presStyleIdx="3" presStyleCnt="7">
        <dgm:presLayoutVars>
          <dgm:chMax val="1"/>
          <dgm:chPref val="1"/>
        </dgm:presLayoutVars>
      </dgm:prSet>
      <dgm:spPr/>
    </dgm:pt>
    <dgm:pt modelId="{9B75A0DA-4768-4DEE-ACBA-770F9A3023CD}" type="pres">
      <dgm:prSet presAssocID="{0F144B7C-5192-4F2B-A59A-FB8361621ADE}" presName="sibTrans" presStyleLbl="sibTrans2D1" presStyleIdx="0" presStyleCnt="0"/>
      <dgm:spPr/>
    </dgm:pt>
    <dgm:pt modelId="{8F69CB89-2637-4C2C-894A-792614EE629C}" type="pres">
      <dgm:prSet presAssocID="{04D49A84-7951-4E7A-931A-BDF49471CEB5}" presName="compNode" presStyleCnt="0"/>
      <dgm:spPr/>
    </dgm:pt>
    <dgm:pt modelId="{4E6DED40-4031-4E5D-A454-941EE6F67F14}" type="pres">
      <dgm:prSet presAssocID="{04D49A84-7951-4E7A-931A-BDF49471CEB5}" presName="iconBgRect" presStyleLbl="bgShp" presStyleIdx="4" presStyleCnt="7"/>
      <dgm:spPr/>
    </dgm:pt>
    <dgm:pt modelId="{2155CA50-DDF8-4364-B5F3-F12053E4B538}" type="pres">
      <dgm:prSet presAssocID="{04D49A84-7951-4E7A-931A-BDF49471CEB5}" presName="iconRect" presStyleLbl="node1" presStyleIdx="4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E6B1EE42-FFA2-4C93-9606-F0566FD3F121}" type="pres">
      <dgm:prSet presAssocID="{04D49A84-7951-4E7A-931A-BDF49471CEB5}" presName="spaceRect" presStyleCnt="0"/>
      <dgm:spPr/>
    </dgm:pt>
    <dgm:pt modelId="{0E925B2A-2A68-49AF-A3E0-2829FF3505E6}" type="pres">
      <dgm:prSet presAssocID="{04D49A84-7951-4E7A-931A-BDF49471CEB5}" presName="textRect" presStyleLbl="revTx" presStyleIdx="4" presStyleCnt="7" custScaleX="104422">
        <dgm:presLayoutVars>
          <dgm:chMax val="1"/>
          <dgm:chPref val="1"/>
        </dgm:presLayoutVars>
      </dgm:prSet>
      <dgm:spPr/>
    </dgm:pt>
    <dgm:pt modelId="{BF39F4DC-B8DB-4523-ACBD-E150C4D52365}" type="pres">
      <dgm:prSet presAssocID="{F69473E3-8B43-4917-A5F1-87A4AE9C6A6A}" presName="sibTrans" presStyleLbl="sibTrans2D1" presStyleIdx="0" presStyleCnt="0"/>
      <dgm:spPr/>
    </dgm:pt>
    <dgm:pt modelId="{0E5B51DF-DBBF-4586-8113-6B91E100F052}" type="pres">
      <dgm:prSet presAssocID="{CCE20D5B-D5B4-4649-87EB-D2A4B8BB6222}" presName="compNode" presStyleCnt="0"/>
      <dgm:spPr/>
    </dgm:pt>
    <dgm:pt modelId="{FEA4FC2E-75A9-4950-B9D4-6EA9A88A6B1A}" type="pres">
      <dgm:prSet presAssocID="{CCE20D5B-D5B4-4649-87EB-D2A4B8BB6222}" presName="iconBgRect" presStyleLbl="bgShp" presStyleIdx="5" presStyleCnt="7"/>
      <dgm:spPr/>
    </dgm:pt>
    <dgm:pt modelId="{651EEECF-5979-4865-AE6A-E83191DD8BDF}" type="pres">
      <dgm:prSet presAssocID="{CCE20D5B-D5B4-4649-87EB-D2A4B8BB6222}" presName="iconRect" presStyleLbl="node1" presStyleIdx="5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0C93172-2FB7-4565-9436-76A399CDEEB9}" type="pres">
      <dgm:prSet presAssocID="{CCE20D5B-D5B4-4649-87EB-D2A4B8BB6222}" presName="spaceRect" presStyleCnt="0"/>
      <dgm:spPr/>
    </dgm:pt>
    <dgm:pt modelId="{027FC4ED-E817-425F-BB98-1D8937DB73C1}" type="pres">
      <dgm:prSet presAssocID="{CCE20D5B-D5B4-4649-87EB-D2A4B8BB6222}" presName="textRect" presStyleLbl="revTx" presStyleIdx="5" presStyleCnt="7" custScaleX="108231">
        <dgm:presLayoutVars>
          <dgm:chMax val="1"/>
          <dgm:chPref val="1"/>
        </dgm:presLayoutVars>
      </dgm:prSet>
      <dgm:spPr/>
    </dgm:pt>
    <dgm:pt modelId="{0F7E5DA2-8C45-46F2-934E-E479ABDBF4CE}" type="pres">
      <dgm:prSet presAssocID="{15FAACA3-7BF0-4932-9D26-651AFEEA759E}" presName="sibTrans" presStyleLbl="sibTrans2D1" presStyleIdx="0" presStyleCnt="0"/>
      <dgm:spPr/>
    </dgm:pt>
    <dgm:pt modelId="{A0104FDB-BF11-4DF1-8775-F696E774E83C}" type="pres">
      <dgm:prSet presAssocID="{19B6DB8F-6F41-4424-BCE6-909BA419A1FB}" presName="compNode" presStyleCnt="0"/>
      <dgm:spPr/>
    </dgm:pt>
    <dgm:pt modelId="{67B27267-D44E-4470-9990-D88ED11AF3DC}" type="pres">
      <dgm:prSet presAssocID="{19B6DB8F-6F41-4424-BCE6-909BA419A1FB}" presName="iconBgRect" presStyleLbl="bgShp" presStyleIdx="6" presStyleCnt="7"/>
      <dgm:spPr/>
    </dgm:pt>
    <dgm:pt modelId="{E9F7BCCB-1E53-4B20-8435-97959A0F1A1B}" type="pres">
      <dgm:prSet presAssocID="{19B6DB8F-6F41-4424-BCE6-909BA419A1FB}" presName="iconRect" presStyleLbl="node1" presStyleIdx="6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4849135C-EA5F-465F-A2A0-912FD5A9ADCD}" type="pres">
      <dgm:prSet presAssocID="{19B6DB8F-6F41-4424-BCE6-909BA419A1FB}" presName="spaceRect" presStyleCnt="0"/>
      <dgm:spPr/>
    </dgm:pt>
    <dgm:pt modelId="{6CF900FC-CD74-4AE2-BFB0-2697789EC5DF}" type="pres">
      <dgm:prSet presAssocID="{19B6DB8F-6F41-4424-BCE6-909BA419A1FB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4DA1001-1618-4F6B-8517-7ABFE7D7680D}" srcId="{3F478046-B56B-48AF-ACA4-D1288A5733A9}" destId="{8BCC7853-9F09-47DB-9AC7-0B03C0F6E9A0}" srcOrd="1" destOrd="0" parTransId="{89392050-4290-42DF-B155-A47601B30504}" sibTransId="{56C51113-E6A4-4830-B656-45F052BB995A}"/>
    <dgm:cxn modelId="{98BC1E02-F3B7-45FE-84B7-10464DF523EF}" type="presOf" srcId="{657CB69A-5495-479E-9B6B-BA3594C350B0}" destId="{C8D26ABD-7CF5-4723-9028-EB94C12AB55E}" srcOrd="0" destOrd="0" presId="urn:microsoft.com/office/officeart/2018/2/layout/IconCircleList"/>
    <dgm:cxn modelId="{15D4C90F-DD06-46D6-AF85-4461E4EABD8E}" type="presOf" srcId="{56C51113-E6A4-4830-B656-45F052BB995A}" destId="{1CCD90D3-5607-4F99-BD69-29C9A47E120F}" srcOrd="0" destOrd="0" presId="urn:microsoft.com/office/officeart/2018/2/layout/IconCircleList"/>
    <dgm:cxn modelId="{7283EC17-C679-4FAA-9A81-2A12A65F4A23}" srcId="{3F478046-B56B-48AF-ACA4-D1288A5733A9}" destId="{657CB69A-5495-479E-9B6B-BA3594C350B0}" srcOrd="2" destOrd="0" parTransId="{8082D829-F7D4-4106-8C70-F289755EE17D}" sibTransId="{EFF07298-3B78-4AA8-A309-C1BE0C611752}"/>
    <dgm:cxn modelId="{C2BC2828-64F5-4BEB-9F2E-1B07F2B0C76A}" type="presOf" srcId="{35144FF0-E2FA-42D8-A6A8-AB4DEB93E644}" destId="{08395066-2EF8-4526-A359-B22CD045671D}" srcOrd="0" destOrd="0" presId="urn:microsoft.com/office/officeart/2018/2/layout/IconCircleList"/>
    <dgm:cxn modelId="{76B69C32-ADD4-46F3-BFF8-FCF4008FA639}" type="presOf" srcId="{3F478046-B56B-48AF-ACA4-D1288A5733A9}" destId="{ED7A1256-436D-477E-B788-A80D053A03E3}" srcOrd="0" destOrd="0" presId="urn:microsoft.com/office/officeart/2018/2/layout/IconCircleList"/>
    <dgm:cxn modelId="{0107C53D-53AF-4B18-8ABE-A5C325F5AADB}" type="presOf" srcId="{0F144B7C-5192-4F2B-A59A-FB8361621ADE}" destId="{9B75A0DA-4768-4DEE-ACBA-770F9A3023CD}" srcOrd="0" destOrd="0" presId="urn:microsoft.com/office/officeart/2018/2/layout/IconCircleList"/>
    <dgm:cxn modelId="{51CD4965-D01F-4E12-B1F1-479B1DA6E11A}" type="presOf" srcId="{19B6DB8F-6F41-4424-BCE6-909BA419A1FB}" destId="{6CF900FC-CD74-4AE2-BFB0-2697789EC5DF}" srcOrd="0" destOrd="0" presId="urn:microsoft.com/office/officeart/2018/2/layout/IconCircleList"/>
    <dgm:cxn modelId="{C141DF68-EA8F-4D82-9468-7D0265D59A4C}" srcId="{3F478046-B56B-48AF-ACA4-D1288A5733A9}" destId="{04D49A84-7951-4E7A-931A-BDF49471CEB5}" srcOrd="4" destOrd="0" parTransId="{4DB182D9-0836-4D59-BC74-5678C6403D4C}" sibTransId="{F69473E3-8B43-4917-A5F1-87A4AE9C6A6A}"/>
    <dgm:cxn modelId="{6FFB0054-1029-486C-8EC0-C3B8E67AB218}" type="presOf" srcId="{1416D4BE-6297-4B32-AE58-5618942F45F1}" destId="{24CD6C6F-6241-425E-90DC-92E98E9AB77E}" srcOrd="0" destOrd="0" presId="urn:microsoft.com/office/officeart/2018/2/layout/IconCircleList"/>
    <dgm:cxn modelId="{15771475-A76C-4989-8EDC-9CB6FD132939}" type="presOf" srcId="{04D49A84-7951-4E7A-931A-BDF49471CEB5}" destId="{0E925B2A-2A68-49AF-A3E0-2829FF3505E6}" srcOrd="0" destOrd="0" presId="urn:microsoft.com/office/officeart/2018/2/layout/IconCircleList"/>
    <dgm:cxn modelId="{27454F56-0E1B-46EC-AC6C-640C33737975}" srcId="{3F478046-B56B-48AF-ACA4-D1288A5733A9}" destId="{0A88FC25-377F-4038-8D9F-8E41544E6EF0}" srcOrd="3" destOrd="0" parTransId="{D8E69C8C-0AD5-4F13-8EB1-FADB98472112}" sibTransId="{0F144B7C-5192-4F2B-A59A-FB8361621ADE}"/>
    <dgm:cxn modelId="{97FEAA7B-3FA3-40C1-A20F-96C95DA5C645}" type="presOf" srcId="{EFF07298-3B78-4AA8-A309-C1BE0C611752}" destId="{C117B654-CE54-4A49-9AB0-EE11D53B314A}" srcOrd="0" destOrd="0" presId="urn:microsoft.com/office/officeart/2018/2/layout/IconCircleList"/>
    <dgm:cxn modelId="{EB284785-07D7-4DC1-BD33-E8F760680C9E}" type="presOf" srcId="{8BCC7853-9F09-47DB-9AC7-0B03C0F6E9A0}" destId="{19630F49-0FDD-4814-B9BD-254D4B826294}" srcOrd="0" destOrd="0" presId="urn:microsoft.com/office/officeart/2018/2/layout/IconCircleList"/>
    <dgm:cxn modelId="{97F2968D-4321-465A-AF30-8FB0E23C54EC}" type="presOf" srcId="{F69473E3-8B43-4917-A5F1-87A4AE9C6A6A}" destId="{BF39F4DC-B8DB-4523-ACBD-E150C4D52365}" srcOrd="0" destOrd="0" presId="urn:microsoft.com/office/officeart/2018/2/layout/IconCircleList"/>
    <dgm:cxn modelId="{35126E93-6967-437D-B06D-089FADD858AB}" srcId="{3F478046-B56B-48AF-ACA4-D1288A5733A9}" destId="{19B6DB8F-6F41-4424-BCE6-909BA419A1FB}" srcOrd="6" destOrd="0" parTransId="{B4E47A1A-A5FE-45AB-A405-FCE7C124A472}" sibTransId="{C1604283-020C-4A84-B173-3ECFCC1513E6}"/>
    <dgm:cxn modelId="{BB77C99A-8316-48D2-8C97-9A2B6E0E5C98}" srcId="{3F478046-B56B-48AF-ACA4-D1288A5733A9}" destId="{CCE20D5B-D5B4-4649-87EB-D2A4B8BB6222}" srcOrd="5" destOrd="0" parTransId="{B087A98D-C4BE-49CE-AF7F-6F906B876580}" sibTransId="{15FAACA3-7BF0-4932-9D26-651AFEEA759E}"/>
    <dgm:cxn modelId="{FC65D4A4-ED23-4A47-9A52-66269F6F38A4}" srcId="{3F478046-B56B-48AF-ACA4-D1288A5733A9}" destId="{1416D4BE-6297-4B32-AE58-5618942F45F1}" srcOrd="0" destOrd="0" parTransId="{CD3EFBBC-4494-405E-882A-B5A86D6B2EE7}" sibTransId="{35144FF0-E2FA-42D8-A6A8-AB4DEB93E644}"/>
    <dgm:cxn modelId="{BE85C9A6-F4BE-42C0-908D-B1404DB461DC}" type="presOf" srcId="{0A88FC25-377F-4038-8D9F-8E41544E6EF0}" destId="{8B5E6D0A-F154-441B-B4ED-A35D05590A30}" srcOrd="0" destOrd="0" presId="urn:microsoft.com/office/officeart/2018/2/layout/IconCircleList"/>
    <dgm:cxn modelId="{98C681C9-D930-46DF-9598-BE7E73C3E5A6}" type="presOf" srcId="{15FAACA3-7BF0-4932-9D26-651AFEEA759E}" destId="{0F7E5DA2-8C45-46F2-934E-E479ABDBF4CE}" srcOrd="0" destOrd="0" presId="urn:microsoft.com/office/officeart/2018/2/layout/IconCircleList"/>
    <dgm:cxn modelId="{A198B7CC-663C-47FD-9D5D-AA34443E850D}" type="presOf" srcId="{CCE20D5B-D5B4-4649-87EB-D2A4B8BB6222}" destId="{027FC4ED-E817-425F-BB98-1D8937DB73C1}" srcOrd="0" destOrd="0" presId="urn:microsoft.com/office/officeart/2018/2/layout/IconCircleList"/>
    <dgm:cxn modelId="{BBFD64E2-9C66-4C1D-980B-C1659560D311}" type="presParOf" srcId="{ED7A1256-436D-477E-B788-A80D053A03E3}" destId="{473A0F81-13E9-469D-AC87-9F0E60B45FC8}" srcOrd="0" destOrd="0" presId="urn:microsoft.com/office/officeart/2018/2/layout/IconCircleList"/>
    <dgm:cxn modelId="{D4BC8099-F3D8-4770-8745-55CD394F77F3}" type="presParOf" srcId="{473A0F81-13E9-469D-AC87-9F0E60B45FC8}" destId="{ED237B70-AD15-47D2-9785-3EA2C80CA872}" srcOrd="0" destOrd="0" presId="urn:microsoft.com/office/officeart/2018/2/layout/IconCircleList"/>
    <dgm:cxn modelId="{C6C51853-35A2-4698-9A23-29BFEAC64485}" type="presParOf" srcId="{ED237B70-AD15-47D2-9785-3EA2C80CA872}" destId="{486AFDC7-E8E3-4A42-BFDF-D84C2AABD8C4}" srcOrd="0" destOrd="0" presId="urn:microsoft.com/office/officeart/2018/2/layout/IconCircleList"/>
    <dgm:cxn modelId="{B2512F12-B096-4952-B835-5CA37D679E12}" type="presParOf" srcId="{ED237B70-AD15-47D2-9785-3EA2C80CA872}" destId="{A59D7758-BAFB-40AF-8C06-971DB0929BB5}" srcOrd="1" destOrd="0" presId="urn:microsoft.com/office/officeart/2018/2/layout/IconCircleList"/>
    <dgm:cxn modelId="{E6A05468-2ACF-43EE-A2AB-FFB1521DEACD}" type="presParOf" srcId="{ED237B70-AD15-47D2-9785-3EA2C80CA872}" destId="{D0CBFD6B-0E95-4A4B-A70D-09ED52A42E04}" srcOrd="2" destOrd="0" presId="urn:microsoft.com/office/officeart/2018/2/layout/IconCircleList"/>
    <dgm:cxn modelId="{FE569EB7-C12C-4DD3-8D3D-D370A65D05BA}" type="presParOf" srcId="{ED237B70-AD15-47D2-9785-3EA2C80CA872}" destId="{24CD6C6F-6241-425E-90DC-92E98E9AB77E}" srcOrd="3" destOrd="0" presId="urn:microsoft.com/office/officeart/2018/2/layout/IconCircleList"/>
    <dgm:cxn modelId="{D7FA1A90-9DBF-45F5-A8E5-FA981CFEAF47}" type="presParOf" srcId="{473A0F81-13E9-469D-AC87-9F0E60B45FC8}" destId="{08395066-2EF8-4526-A359-B22CD045671D}" srcOrd="1" destOrd="0" presId="urn:microsoft.com/office/officeart/2018/2/layout/IconCircleList"/>
    <dgm:cxn modelId="{269A7BC1-6651-4718-8A4F-C4FD0AD1F69E}" type="presParOf" srcId="{473A0F81-13E9-469D-AC87-9F0E60B45FC8}" destId="{A809F3E8-D611-40C5-B30A-8C4FDB77EF72}" srcOrd="2" destOrd="0" presId="urn:microsoft.com/office/officeart/2018/2/layout/IconCircleList"/>
    <dgm:cxn modelId="{8381E1EC-7278-4913-A9C2-C197E61F3F2F}" type="presParOf" srcId="{A809F3E8-D611-40C5-B30A-8C4FDB77EF72}" destId="{114A90E7-359E-4DE4-BAC4-A83C2E73FE8E}" srcOrd="0" destOrd="0" presId="urn:microsoft.com/office/officeart/2018/2/layout/IconCircleList"/>
    <dgm:cxn modelId="{B73537A4-F586-472F-9CAD-D02AE32DA9C9}" type="presParOf" srcId="{A809F3E8-D611-40C5-B30A-8C4FDB77EF72}" destId="{9B28D450-1309-465F-8F43-CBFC7768DCDC}" srcOrd="1" destOrd="0" presId="urn:microsoft.com/office/officeart/2018/2/layout/IconCircleList"/>
    <dgm:cxn modelId="{36A043A9-E243-403E-8874-D4B4216BB2F4}" type="presParOf" srcId="{A809F3E8-D611-40C5-B30A-8C4FDB77EF72}" destId="{ED712948-5B6F-40A9-901D-D9D07AC26B25}" srcOrd="2" destOrd="0" presId="urn:microsoft.com/office/officeart/2018/2/layout/IconCircleList"/>
    <dgm:cxn modelId="{780BC787-64C2-459B-9077-C4B2E221348B}" type="presParOf" srcId="{A809F3E8-D611-40C5-B30A-8C4FDB77EF72}" destId="{19630F49-0FDD-4814-B9BD-254D4B826294}" srcOrd="3" destOrd="0" presId="urn:microsoft.com/office/officeart/2018/2/layout/IconCircleList"/>
    <dgm:cxn modelId="{1922D99D-7670-40CD-BB83-4B7A183CA36D}" type="presParOf" srcId="{473A0F81-13E9-469D-AC87-9F0E60B45FC8}" destId="{1CCD90D3-5607-4F99-BD69-29C9A47E120F}" srcOrd="3" destOrd="0" presId="urn:microsoft.com/office/officeart/2018/2/layout/IconCircleList"/>
    <dgm:cxn modelId="{BF2CD024-E749-43B8-9AEA-3EE7012096C9}" type="presParOf" srcId="{473A0F81-13E9-469D-AC87-9F0E60B45FC8}" destId="{A05DD575-52E3-48A7-99FE-B35DE9A29E26}" srcOrd="4" destOrd="0" presId="urn:microsoft.com/office/officeart/2018/2/layout/IconCircleList"/>
    <dgm:cxn modelId="{14411761-18B4-478D-B740-9D1EADD3310A}" type="presParOf" srcId="{A05DD575-52E3-48A7-99FE-B35DE9A29E26}" destId="{90F13F20-3E09-4CB0-9447-70FE883B2F75}" srcOrd="0" destOrd="0" presId="urn:microsoft.com/office/officeart/2018/2/layout/IconCircleList"/>
    <dgm:cxn modelId="{10126C69-9DB5-40AB-93D3-D7EAE1F0E81F}" type="presParOf" srcId="{A05DD575-52E3-48A7-99FE-B35DE9A29E26}" destId="{36174802-6BB4-46B1-AC3D-7058C6774D30}" srcOrd="1" destOrd="0" presId="urn:microsoft.com/office/officeart/2018/2/layout/IconCircleList"/>
    <dgm:cxn modelId="{C9276390-78CC-43BB-809B-93813BE961ED}" type="presParOf" srcId="{A05DD575-52E3-48A7-99FE-B35DE9A29E26}" destId="{425BBF08-1E98-4641-B2F4-0523BC27A0AA}" srcOrd="2" destOrd="0" presId="urn:microsoft.com/office/officeart/2018/2/layout/IconCircleList"/>
    <dgm:cxn modelId="{EA8FD916-BE3A-4677-B111-48B036A825BD}" type="presParOf" srcId="{A05DD575-52E3-48A7-99FE-B35DE9A29E26}" destId="{C8D26ABD-7CF5-4723-9028-EB94C12AB55E}" srcOrd="3" destOrd="0" presId="urn:microsoft.com/office/officeart/2018/2/layout/IconCircleList"/>
    <dgm:cxn modelId="{5138687F-75CC-4E16-8AC6-4002C37EF79E}" type="presParOf" srcId="{473A0F81-13E9-469D-AC87-9F0E60B45FC8}" destId="{C117B654-CE54-4A49-9AB0-EE11D53B314A}" srcOrd="5" destOrd="0" presId="urn:microsoft.com/office/officeart/2018/2/layout/IconCircleList"/>
    <dgm:cxn modelId="{6F5A5615-8672-4BF2-9D30-A542C33F9EFB}" type="presParOf" srcId="{473A0F81-13E9-469D-AC87-9F0E60B45FC8}" destId="{C3A30F43-1B3E-44AE-B92A-A30D5ADE41EE}" srcOrd="6" destOrd="0" presId="urn:microsoft.com/office/officeart/2018/2/layout/IconCircleList"/>
    <dgm:cxn modelId="{4EFF6E87-05B9-49F2-8F97-B26D947447CC}" type="presParOf" srcId="{C3A30F43-1B3E-44AE-B92A-A30D5ADE41EE}" destId="{9E10C884-183D-4274-B200-4983926A04D6}" srcOrd="0" destOrd="0" presId="urn:microsoft.com/office/officeart/2018/2/layout/IconCircleList"/>
    <dgm:cxn modelId="{764DB1D7-0FA5-4A25-A4AE-AD291A9496C8}" type="presParOf" srcId="{C3A30F43-1B3E-44AE-B92A-A30D5ADE41EE}" destId="{655AA130-E9ED-45B4-B41E-97DA585E00CA}" srcOrd="1" destOrd="0" presId="urn:microsoft.com/office/officeart/2018/2/layout/IconCircleList"/>
    <dgm:cxn modelId="{A4443D6D-4CE4-40D2-8F5C-8B82981A72B5}" type="presParOf" srcId="{C3A30F43-1B3E-44AE-B92A-A30D5ADE41EE}" destId="{4DBF7B4D-AE2D-438F-BF37-4DFE64A34757}" srcOrd="2" destOrd="0" presId="urn:microsoft.com/office/officeart/2018/2/layout/IconCircleList"/>
    <dgm:cxn modelId="{25430FFE-C31B-468E-96CE-567F798A1F4E}" type="presParOf" srcId="{C3A30F43-1B3E-44AE-B92A-A30D5ADE41EE}" destId="{8B5E6D0A-F154-441B-B4ED-A35D05590A30}" srcOrd="3" destOrd="0" presId="urn:microsoft.com/office/officeart/2018/2/layout/IconCircleList"/>
    <dgm:cxn modelId="{8209F61A-DCC2-4171-9589-6557C1C42A30}" type="presParOf" srcId="{473A0F81-13E9-469D-AC87-9F0E60B45FC8}" destId="{9B75A0DA-4768-4DEE-ACBA-770F9A3023CD}" srcOrd="7" destOrd="0" presId="urn:microsoft.com/office/officeart/2018/2/layout/IconCircleList"/>
    <dgm:cxn modelId="{25F3067F-EADF-4FF1-B323-2898766B9E64}" type="presParOf" srcId="{473A0F81-13E9-469D-AC87-9F0E60B45FC8}" destId="{8F69CB89-2637-4C2C-894A-792614EE629C}" srcOrd="8" destOrd="0" presId="urn:microsoft.com/office/officeart/2018/2/layout/IconCircleList"/>
    <dgm:cxn modelId="{8B4FBC4E-5178-428E-A36D-01202B202F70}" type="presParOf" srcId="{8F69CB89-2637-4C2C-894A-792614EE629C}" destId="{4E6DED40-4031-4E5D-A454-941EE6F67F14}" srcOrd="0" destOrd="0" presId="urn:microsoft.com/office/officeart/2018/2/layout/IconCircleList"/>
    <dgm:cxn modelId="{FEFDC0BD-0AE2-4C3B-9EB7-9023876AA037}" type="presParOf" srcId="{8F69CB89-2637-4C2C-894A-792614EE629C}" destId="{2155CA50-DDF8-4364-B5F3-F12053E4B538}" srcOrd="1" destOrd="0" presId="urn:microsoft.com/office/officeart/2018/2/layout/IconCircleList"/>
    <dgm:cxn modelId="{A7629240-9A65-437D-B23E-6BA680A1B536}" type="presParOf" srcId="{8F69CB89-2637-4C2C-894A-792614EE629C}" destId="{E6B1EE42-FFA2-4C93-9606-F0566FD3F121}" srcOrd="2" destOrd="0" presId="urn:microsoft.com/office/officeart/2018/2/layout/IconCircleList"/>
    <dgm:cxn modelId="{CE572072-3045-41BC-A8F8-BE28F5A1E0FC}" type="presParOf" srcId="{8F69CB89-2637-4C2C-894A-792614EE629C}" destId="{0E925B2A-2A68-49AF-A3E0-2829FF3505E6}" srcOrd="3" destOrd="0" presId="urn:microsoft.com/office/officeart/2018/2/layout/IconCircleList"/>
    <dgm:cxn modelId="{2279D602-C37A-4003-BEDB-974A407C98D2}" type="presParOf" srcId="{473A0F81-13E9-469D-AC87-9F0E60B45FC8}" destId="{BF39F4DC-B8DB-4523-ACBD-E150C4D52365}" srcOrd="9" destOrd="0" presId="urn:microsoft.com/office/officeart/2018/2/layout/IconCircleList"/>
    <dgm:cxn modelId="{515BD835-1636-455D-9903-A095DC2F6CD9}" type="presParOf" srcId="{473A0F81-13E9-469D-AC87-9F0E60B45FC8}" destId="{0E5B51DF-DBBF-4586-8113-6B91E100F052}" srcOrd="10" destOrd="0" presId="urn:microsoft.com/office/officeart/2018/2/layout/IconCircleList"/>
    <dgm:cxn modelId="{E9E5AF4B-7F74-4EDC-8286-F472C4B7D382}" type="presParOf" srcId="{0E5B51DF-DBBF-4586-8113-6B91E100F052}" destId="{FEA4FC2E-75A9-4950-B9D4-6EA9A88A6B1A}" srcOrd="0" destOrd="0" presId="urn:microsoft.com/office/officeart/2018/2/layout/IconCircleList"/>
    <dgm:cxn modelId="{C8376FAF-1B9F-467D-A1FC-285464DBE15C}" type="presParOf" srcId="{0E5B51DF-DBBF-4586-8113-6B91E100F052}" destId="{651EEECF-5979-4865-AE6A-E83191DD8BDF}" srcOrd="1" destOrd="0" presId="urn:microsoft.com/office/officeart/2018/2/layout/IconCircleList"/>
    <dgm:cxn modelId="{DA8240ED-D8B6-4B4A-B305-CE41B305DC04}" type="presParOf" srcId="{0E5B51DF-DBBF-4586-8113-6B91E100F052}" destId="{10C93172-2FB7-4565-9436-76A399CDEEB9}" srcOrd="2" destOrd="0" presId="urn:microsoft.com/office/officeart/2018/2/layout/IconCircleList"/>
    <dgm:cxn modelId="{028C7B0A-759A-4BCD-B677-063E5D55369C}" type="presParOf" srcId="{0E5B51DF-DBBF-4586-8113-6B91E100F052}" destId="{027FC4ED-E817-425F-BB98-1D8937DB73C1}" srcOrd="3" destOrd="0" presId="urn:microsoft.com/office/officeart/2018/2/layout/IconCircleList"/>
    <dgm:cxn modelId="{042A8C79-0151-4EF0-B113-D96B4BDDD164}" type="presParOf" srcId="{473A0F81-13E9-469D-AC87-9F0E60B45FC8}" destId="{0F7E5DA2-8C45-46F2-934E-E479ABDBF4CE}" srcOrd="11" destOrd="0" presId="urn:microsoft.com/office/officeart/2018/2/layout/IconCircleList"/>
    <dgm:cxn modelId="{ADCC729F-327C-4F2C-BD41-BFF06376645A}" type="presParOf" srcId="{473A0F81-13E9-469D-AC87-9F0E60B45FC8}" destId="{A0104FDB-BF11-4DF1-8775-F696E774E83C}" srcOrd="12" destOrd="0" presId="urn:microsoft.com/office/officeart/2018/2/layout/IconCircleList"/>
    <dgm:cxn modelId="{70E7D11A-CB8C-41D6-855E-44E7E9076591}" type="presParOf" srcId="{A0104FDB-BF11-4DF1-8775-F696E774E83C}" destId="{67B27267-D44E-4470-9990-D88ED11AF3DC}" srcOrd="0" destOrd="0" presId="urn:microsoft.com/office/officeart/2018/2/layout/IconCircleList"/>
    <dgm:cxn modelId="{1BD9177C-BCEE-4575-A921-139F5592292D}" type="presParOf" srcId="{A0104FDB-BF11-4DF1-8775-F696E774E83C}" destId="{E9F7BCCB-1E53-4B20-8435-97959A0F1A1B}" srcOrd="1" destOrd="0" presId="urn:microsoft.com/office/officeart/2018/2/layout/IconCircleList"/>
    <dgm:cxn modelId="{92055AF5-A27F-40A4-9F93-F8F962FE1393}" type="presParOf" srcId="{A0104FDB-BF11-4DF1-8775-F696E774E83C}" destId="{4849135C-EA5F-465F-A2A0-912FD5A9ADCD}" srcOrd="2" destOrd="0" presId="urn:microsoft.com/office/officeart/2018/2/layout/IconCircleList"/>
    <dgm:cxn modelId="{8B6B0E19-3456-4AE9-9613-35DF563AC317}" type="presParOf" srcId="{A0104FDB-BF11-4DF1-8775-F696E774E83C}" destId="{6CF900FC-CD74-4AE2-BFB0-2697789EC5D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693CE-CBD3-42CE-B787-EF680F3180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CD163-53BA-445C-89F8-23B20EA102EE}">
      <dgm:prSet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Realizando un diagnóstico integrado de la situación de los establecimientos del territorio</a:t>
          </a:r>
          <a:r>
            <a:rPr lang="es-ES" sz="1100" dirty="0"/>
            <a:t>*. </a:t>
          </a:r>
          <a:endParaRPr lang="en-US" sz="1100" dirty="0"/>
        </a:p>
      </dgm:t>
    </dgm:pt>
    <dgm:pt modelId="{E17A9427-7D7A-4BEE-886F-A042B739CB8D}" type="parTrans" cxnId="{7CABBAA9-1C35-4852-867A-0217710C0B6A}">
      <dgm:prSet/>
      <dgm:spPr/>
      <dgm:t>
        <a:bodyPr/>
        <a:lstStyle/>
        <a:p>
          <a:endParaRPr lang="en-US"/>
        </a:p>
      </dgm:t>
    </dgm:pt>
    <dgm:pt modelId="{4B8FBC9D-6828-4D36-B291-EBFF027BC6A1}" type="sibTrans" cxnId="{7CABBAA9-1C35-4852-867A-0217710C0B6A}">
      <dgm:prSet/>
      <dgm:spPr/>
      <dgm:t>
        <a:bodyPr/>
        <a:lstStyle/>
        <a:p>
          <a:endParaRPr lang="en-US"/>
        </a:p>
      </dgm:t>
    </dgm:pt>
    <dgm:pt modelId="{B09417B4-A235-428D-8B6F-D188864EDE4F}">
      <dgm:prSet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Definiendo conjuntamente  criterios para el acompañamiento</a:t>
          </a:r>
          <a:r>
            <a:rPr lang="es-ES" sz="1200" dirty="0"/>
            <a:t>.</a:t>
          </a:r>
          <a:endParaRPr lang="en-US" sz="1200" dirty="0"/>
        </a:p>
      </dgm:t>
    </dgm:pt>
    <dgm:pt modelId="{90CE7ECC-7FE0-4E36-9BC8-880600570D70}" type="parTrans" cxnId="{86AEFAC9-78AC-40B9-B976-C814C9359BA9}">
      <dgm:prSet/>
      <dgm:spPr/>
      <dgm:t>
        <a:bodyPr/>
        <a:lstStyle/>
        <a:p>
          <a:endParaRPr lang="en-US"/>
        </a:p>
      </dgm:t>
    </dgm:pt>
    <dgm:pt modelId="{5729DE4E-1488-488F-8070-608882C3407F}" type="sibTrans" cxnId="{86AEFAC9-78AC-40B9-B976-C814C9359BA9}">
      <dgm:prSet/>
      <dgm:spPr/>
      <dgm:t>
        <a:bodyPr/>
        <a:lstStyle/>
        <a:p>
          <a:endParaRPr lang="en-US"/>
        </a:p>
      </dgm:t>
    </dgm:pt>
    <dgm:pt modelId="{731ABB4D-504F-410A-A57F-E1C69B664C5B}">
      <dgm:prSet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Contextualizando, coordinar e Integrar iniciativas regionales, provinciales y locales. </a:t>
          </a:r>
          <a:endParaRPr lang="en-US" sz="1400" dirty="0">
            <a:latin typeface="Aptos" panose="020B0004020202020204" pitchFamily="34" charset="0"/>
          </a:endParaRPr>
        </a:p>
      </dgm:t>
    </dgm:pt>
    <dgm:pt modelId="{DCCA4C31-2F48-4AFB-BACA-49F27864142D}" type="parTrans" cxnId="{6FCD5B54-E086-4CCF-97AF-872A3A38C265}">
      <dgm:prSet/>
      <dgm:spPr/>
      <dgm:t>
        <a:bodyPr/>
        <a:lstStyle/>
        <a:p>
          <a:endParaRPr lang="en-US"/>
        </a:p>
      </dgm:t>
    </dgm:pt>
    <dgm:pt modelId="{1715A869-87EB-4D06-9C20-4CA6C27DDC71}" type="sibTrans" cxnId="{6FCD5B54-E086-4CCF-97AF-872A3A38C265}">
      <dgm:prSet/>
      <dgm:spPr/>
      <dgm:t>
        <a:bodyPr/>
        <a:lstStyle/>
        <a:p>
          <a:endParaRPr lang="en-US"/>
        </a:p>
      </dgm:t>
    </dgm:pt>
    <dgm:pt modelId="{7DF47901-15DE-4E52-AEE8-5626CD4743CB}">
      <dgm:prSet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Desarrollando espacios de intercambio de experiencias y trabajo colaborativo a nivel local.</a:t>
          </a:r>
          <a:endParaRPr lang="en-US" sz="1400" dirty="0">
            <a:latin typeface="Aptos" panose="020B0004020202020204" pitchFamily="34" charset="0"/>
          </a:endParaRPr>
        </a:p>
      </dgm:t>
    </dgm:pt>
    <dgm:pt modelId="{170626B8-0917-40CF-8572-55D294691DD7}" type="parTrans" cxnId="{161E6F25-3855-403E-948F-0B48656DD595}">
      <dgm:prSet/>
      <dgm:spPr/>
      <dgm:t>
        <a:bodyPr/>
        <a:lstStyle/>
        <a:p>
          <a:endParaRPr lang="en-US"/>
        </a:p>
      </dgm:t>
    </dgm:pt>
    <dgm:pt modelId="{9A525A81-92EB-4842-9509-8D2EC02F25B4}" type="sibTrans" cxnId="{161E6F25-3855-403E-948F-0B48656DD595}">
      <dgm:prSet/>
      <dgm:spPr/>
      <dgm:t>
        <a:bodyPr/>
        <a:lstStyle/>
        <a:p>
          <a:endParaRPr lang="en-US"/>
        </a:p>
      </dgm:t>
    </dgm:pt>
    <dgm:pt modelId="{DB988E84-6291-409F-8495-AC6496BDED98}">
      <dgm:prSet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Promoviendo el trabajo intersectorial,  interministerial y con organizaciones locales.</a:t>
          </a:r>
          <a:endParaRPr lang="en-US" sz="1400" dirty="0">
            <a:latin typeface="Aptos" panose="020B0004020202020204" pitchFamily="34" charset="0"/>
          </a:endParaRPr>
        </a:p>
      </dgm:t>
    </dgm:pt>
    <dgm:pt modelId="{5A1FBC07-C045-4052-8BD6-803A8BF19584}" type="parTrans" cxnId="{DBA6C790-AD9C-4099-9689-6DF9C91BC63D}">
      <dgm:prSet/>
      <dgm:spPr/>
      <dgm:t>
        <a:bodyPr/>
        <a:lstStyle/>
        <a:p>
          <a:endParaRPr lang="en-US"/>
        </a:p>
      </dgm:t>
    </dgm:pt>
    <dgm:pt modelId="{8A015182-D548-4E00-B4BC-9C6427B14263}" type="sibTrans" cxnId="{DBA6C790-AD9C-4099-9689-6DF9C91BC63D}">
      <dgm:prSet/>
      <dgm:spPr/>
      <dgm:t>
        <a:bodyPr/>
        <a:lstStyle/>
        <a:p>
          <a:endParaRPr lang="en-US"/>
        </a:p>
      </dgm:t>
    </dgm:pt>
    <dgm:pt modelId="{3A932D64-8B9A-488B-963A-1FF2843D6D5D}" type="pres">
      <dgm:prSet presAssocID="{B13693CE-CBD3-42CE-B787-EF680F3180BD}" presName="cycle" presStyleCnt="0">
        <dgm:presLayoutVars>
          <dgm:dir/>
          <dgm:resizeHandles val="exact"/>
        </dgm:presLayoutVars>
      </dgm:prSet>
      <dgm:spPr/>
    </dgm:pt>
    <dgm:pt modelId="{491F37DE-2525-4865-872A-C7B124BD028A}" type="pres">
      <dgm:prSet presAssocID="{785CD163-53BA-445C-89F8-23B20EA102EE}" presName="dummy" presStyleCnt="0"/>
      <dgm:spPr/>
    </dgm:pt>
    <dgm:pt modelId="{2D6E2BE5-841F-467A-89DE-24CD5D47D90E}" type="pres">
      <dgm:prSet presAssocID="{785CD163-53BA-445C-89F8-23B20EA102EE}" presName="node" presStyleLbl="revTx" presStyleIdx="0" presStyleCnt="5" custScaleX="160450">
        <dgm:presLayoutVars>
          <dgm:bulletEnabled val="1"/>
        </dgm:presLayoutVars>
      </dgm:prSet>
      <dgm:spPr/>
    </dgm:pt>
    <dgm:pt modelId="{7E87912E-B988-4166-80C3-46BDF15E7207}" type="pres">
      <dgm:prSet presAssocID="{4B8FBC9D-6828-4D36-B291-EBFF027BC6A1}" presName="sibTrans" presStyleLbl="node1" presStyleIdx="0" presStyleCnt="5"/>
      <dgm:spPr/>
    </dgm:pt>
    <dgm:pt modelId="{5EF8B79B-E99F-4749-BDEC-6DBC91D2B71B}" type="pres">
      <dgm:prSet presAssocID="{B09417B4-A235-428D-8B6F-D188864EDE4F}" presName="dummy" presStyleCnt="0"/>
      <dgm:spPr/>
    </dgm:pt>
    <dgm:pt modelId="{50B870DB-E823-4013-A7EF-A2618B7F31D4}" type="pres">
      <dgm:prSet presAssocID="{B09417B4-A235-428D-8B6F-D188864EDE4F}" presName="node" presStyleLbl="revTx" presStyleIdx="1" presStyleCnt="5" custScaleX="143312">
        <dgm:presLayoutVars>
          <dgm:bulletEnabled val="1"/>
        </dgm:presLayoutVars>
      </dgm:prSet>
      <dgm:spPr/>
    </dgm:pt>
    <dgm:pt modelId="{58CAED8C-9B11-455A-B060-32C71AC7C7A2}" type="pres">
      <dgm:prSet presAssocID="{5729DE4E-1488-488F-8070-608882C3407F}" presName="sibTrans" presStyleLbl="node1" presStyleIdx="1" presStyleCnt="5" custLinFactNeighborX="9477" custLinFactNeighborY="2823"/>
      <dgm:spPr/>
    </dgm:pt>
    <dgm:pt modelId="{61C51670-6A62-4E8B-B674-2B19517E1750}" type="pres">
      <dgm:prSet presAssocID="{731ABB4D-504F-410A-A57F-E1C69B664C5B}" presName="dummy" presStyleCnt="0"/>
      <dgm:spPr/>
    </dgm:pt>
    <dgm:pt modelId="{BE0C0AC5-31D5-4541-BD3F-A310561572FA}" type="pres">
      <dgm:prSet presAssocID="{731ABB4D-504F-410A-A57F-E1C69B664C5B}" presName="node" presStyleLbl="revTx" presStyleIdx="2" presStyleCnt="5" custScaleX="136635">
        <dgm:presLayoutVars>
          <dgm:bulletEnabled val="1"/>
        </dgm:presLayoutVars>
      </dgm:prSet>
      <dgm:spPr/>
    </dgm:pt>
    <dgm:pt modelId="{199D437E-D2BA-4E13-8E93-8420ADF03962}" type="pres">
      <dgm:prSet presAssocID="{1715A869-87EB-4D06-9C20-4CA6C27DDC71}" presName="sibTrans" presStyleLbl="node1" presStyleIdx="2" presStyleCnt="5" custLinFactNeighborX="-6570" custLinFactNeighborY="5041"/>
      <dgm:spPr/>
    </dgm:pt>
    <dgm:pt modelId="{46832F05-123A-4EDA-8418-CFCB9500BA2D}" type="pres">
      <dgm:prSet presAssocID="{7DF47901-15DE-4E52-AEE8-5626CD4743CB}" presName="dummy" presStyleCnt="0"/>
      <dgm:spPr/>
    </dgm:pt>
    <dgm:pt modelId="{62AFB83B-1DB6-4111-9D5E-60A72A6637E5}" type="pres">
      <dgm:prSet presAssocID="{7DF47901-15DE-4E52-AEE8-5626CD4743CB}" presName="node" presStyleLbl="revTx" presStyleIdx="3" presStyleCnt="5">
        <dgm:presLayoutVars>
          <dgm:bulletEnabled val="1"/>
        </dgm:presLayoutVars>
      </dgm:prSet>
      <dgm:spPr/>
    </dgm:pt>
    <dgm:pt modelId="{BBA2C0B8-9241-4058-83AE-A9830B383EEB}" type="pres">
      <dgm:prSet presAssocID="{9A525A81-92EB-4842-9509-8D2EC02F25B4}" presName="sibTrans" presStyleLbl="node1" presStyleIdx="3" presStyleCnt="5" custLinFactNeighborX="-1334" custLinFactNeighborY="-1300"/>
      <dgm:spPr/>
    </dgm:pt>
    <dgm:pt modelId="{B2A514E5-4571-40A0-80C1-B43E2EA51BF8}" type="pres">
      <dgm:prSet presAssocID="{DB988E84-6291-409F-8495-AC6496BDED98}" presName="dummy" presStyleCnt="0"/>
      <dgm:spPr/>
    </dgm:pt>
    <dgm:pt modelId="{FDE6B866-4474-4388-899B-FB469BF5D3CC}" type="pres">
      <dgm:prSet presAssocID="{DB988E84-6291-409F-8495-AC6496BDED98}" presName="node" presStyleLbl="revTx" presStyleIdx="4" presStyleCnt="5">
        <dgm:presLayoutVars>
          <dgm:bulletEnabled val="1"/>
        </dgm:presLayoutVars>
      </dgm:prSet>
      <dgm:spPr/>
    </dgm:pt>
    <dgm:pt modelId="{3F6D6BB5-25D0-43F6-A138-13662AFE7C67}" type="pres">
      <dgm:prSet presAssocID="{8A015182-D548-4E00-B4BC-9C6427B14263}" presName="sibTrans" presStyleLbl="node1" presStyleIdx="4" presStyleCnt="5"/>
      <dgm:spPr/>
    </dgm:pt>
  </dgm:ptLst>
  <dgm:cxnLst>
    <dgm:cxn modelId="{CF2D9805-0AD0-417A-A93D-BA5256625FD9}" type="presOf" srcId="{5729DE4E-1488-488F-8070-608882C3407F}" destId="{58CAED8C-9B11-455A-B060-32C71AC7C7A2}" srcOrd="0" destOrd="0" presId="urn:microsoft.com/office/officeart/2005/8/layout/cycle1"/>
    <dgm:cxn modelId="{C0B2350B-79CF-482B-9AFC-F676305E395E}" type="presOf" srcId="{731ABB4D-504F-410A-A57F-E1C69B664C5B}" destId="{BE0C0AC5-31D5-4541-BD3F-A310561572FA}" srcOrd="0" destOrd="0" presId="urn:microsoft.com/office/officeart/2005/8/layout/cycle1"/>
    <dgm:cxn modelId="{FB82350F-78BA-46D9-A0DC-012C82357D36}" type="presOf" srcId="{4B8FBC9D-6828-4D36-B291-EBFF027BC6A1}" destId="{7E87912E-B988-4166-80C3-46BDF15E7207}" srcOrd="0" destOrd="0" presId="urn:microsoft.com/office/officeart/2005/8/layout/cycle1"/>
    <dgm:cxn modelId="{161E6F25-3855-403E-948F-0B48656DD595}" srcId="{B13693CE-CBD3-42CE-B787-EF680F3180BD}" destId="{7DF47901-15DE-4E52-AEE8-5626CD4743CB}" srcOrd="3" destOrd="0" parTransId="{170626B8-0917-40CF-8572-55D294691DD7}" sibTransId="{9A525A81-92EB-4842-9509-8D2EC02F25B4}"/>
    <dgm:cxn modelId="{6FCD5B54-E086-4CCF-97AF-872A3A38C265}" srcId="{B13693CE-CBD3-42CE-B787-EF680F3180BD}" destId="{731ABB4D-504F-410A-A57F-E1C69B664C5B}" srcOrd="2" destOrd="0" parTransId="{DCCA4C31-2F48-4AFB-BACA-49F27864142D}" sibTransId="{1715A869-87EB-4D06-9C20-4CA6C27DDC71}"/>
    <dgm:cxn modelId="{97C5FD56-347E-4BA8-B1A2-3377F4A0E508}" type="presOf" srcId="{785CD163-53BA-445C-89F8-23B20EA102EE}" destId="{2D6E2BE5-841F-467A-89DE-24CD5D47D90E}" srcOrd="0" destOrd="0" presId="urn:microsoft.com/office/officeart/2005/8/layout/cycle1"/>
    <dgm:cxn modelId="{4069897F-1EB9-4FCF-B112-9A62F6F7C487}" type="presOf" srcId="{B13693CE-CBD3-42CE-B787-EF680F3180BD}" destId="{3A932D64-8B9A-488B-963A-1FF2843D6D5D}" srcOrd="0" destOrd="0" presId="urn:microsoft.com/office/officeart/2005/8/layout/cycle1"/>
    <dgm:cxn modelId="{2BC3C37F-6087-4258-802F-A928B5C1A9EE}" type="presOf" srcId="{B09417B4-A235-428D-8B6F-D188864EDE4F}" destId="{50B870DB-E823-4013-A7EF-A2618B7F31D4}" srcOrd="0" destOrd="0" presId="urn:microsoft.com/office/officeart/2005/8/layout/cycle1"/>
    <dgm:cxn modelId="{DBA6C790-AD9C-4099-9689-6DF9C91BC63D}" srcId="{B13693CE-CBD3-42CE-B787-EF680F3180BD}" destId="{DB988E84-6291-409F-8495-AC6496BDED98}" srcOrd="4" destOrd="0" parTransId="{5A1FBC07-C045-4052-8BD6-803A8BF19584}" sibTransId="{8A015182-D548-4E00-B4BC-9C6427B14263}"/>
    <dgm:cxn modelId="{8261C6A5-C38E-424B-B2E3-4F053CECB3F3}" type="presOf" srcId="{8A015182-D548-4E00-B4BC-9C6427B14263}" destId="{3F6D6BB5-25D0-43F6-A138-13662AFE7C67}" srcOrd="0" destOrd="0" presId="urn:microsoft.com/office/officeart/2005/8/layout/cycle1"/>
    <dgm:cxn modelId="{324D34A6-C0B7-4278-9019-791CBFA93CCE}" type="presOf" srcId="{7DF47901-15DE-4E52-AEE8-5626CD4743CB}" destId="{62AFB83B-1DB6-4111-9D5E-60A72A6637E5}" srcOrd="0" destOrd="0" presId="urn:microsoft.com/office/officeart/2005/8/layout/cycle1"/>
    <dgm:cxn modelId="{7CABBAA9-1C35-4852-867A-0217710C0B6A}" srcId="{B13693CE-CBD3-42CE-B787-EF680F3180BD}" destId="{785CD163-53BA-445C-89F8-23B20EA102EE}" srcOrd="0" destOrd="0" parTransId="{E17A9427-7D7A-4BEE-886F-A042B739CB8D}" sibTransId="{4B8FBC9D-6828-4D36-B291-EBFF027BC6A1}"/>
    <dgm:cxn modelId="{58ABCFB2-653E-4AA9-976E-12689260C481}" type="presOf" srcId="{DB988E84-6291-409F-8495-AC6496BDED98}" destId="{FDE6B866-4474-4388-899B-FB469BF5D3CC}" srcOrd="0" destOrd="0" presId="urn:microsoft.com/office/officeart/2005/8/layout/cycle1"/>
    <dgm:cxn modelId="{321AA0B3-F4EC-43FD-8FE8-FA40156E20C6}" type="presOf" srcId="{9A525A81-92EB-4842-9509-8D2EC02F25B4}" destId="{BBA2C0B8-9241-4058-83AE-A9830B383EEB}" srcOrd="0" destOrd="0" presId="urn:microsoft.com/office/officeart/2005/8/layout/cycle1"/>
    <dgm:cxn modelId="{86AEFAC9-78AC-40B9-B976-C814C9359BA9}" srcId="{B13693CE-CBD3-42CE-B787-EF680F3180BD}" destId="{B09417B4-A235-428D-8B6F-D188864EDE4F}" srcOrd="1" destOrd="0" parTransId="{90CE7ECC-7FE0-4E36-9BC8-880600570D70}" sibTransId="{5729DE4E-1488-488F-8070-608882C3407F}"/>
    <dgm:cxn modelId="{09648DD4-2B94-4390-97C9-10F5A03B829F}" type="presOf" srcId="{1715A869-87EB-4D06-9C20-4CA6C27DDC71}" destId="{199D437E-D2BA-4E13-8E93-8420ADF03962}" srcOrd="0" destOrd="0" presId="urn:microsoft.com/office/officeart/2005/8/layout/cycle1"/>
    <dgm:cxn modelId="{BBB630B9-0FF8-4286-A6CE-B4FA3C1D48BA}" type="presParOf" srcId="{3A932D64-8B9A-488B-963A-1FF2843D6D5D}" destId="{491F37DE-2525-4865-872A-C7B124BD028A}" srcOrd="0" destOrd="0" presId="urn:microsoft.com/office/officeart/2005/8/layout/cycle1"/>
    <dgm:cxn modelId="{D840D045-87FD-4DF4-A3CB-CAB370CB9AF2}" type="presParOf" srcId="{3A932D64-8B9A-488B-963A-1FF2843D6D5D}" destId="{2D6E2BE5-841F-467A-89DE-24CD5D47D90E}" srcOrd="1" destOrd="0" presId="urn:microsoft.com/office/officeart/2005/8/layout/cycle1"/>
    <dgm:cxn modelId="{565BC85E-B962-4121-A7F1-1892E37F80BC}" type="presParOf" srcId="{3A932D64-8B9A-488B-963A-1FF2843D6D5D}" destId="{7E87912E-B988-4166-80C3-46BDF15E7207}" srcOrd="2" destOrd="0" presId="urn:microsoft.com/office/officeart/2005/8/layout/cycle1"/>
    <dgm:cxn modelId="{E1A204BB-35FF-4416-BEDA-E4413169E454}" type="presParOf" srcId="{3A932D64-8B9A-488B-963A-1FF2843D6D5D}" destId="{5EF8B79B-E99F-4749-BDEC-6DBC91D2B71B}" srcOrd="3" destOrd="0" presId="urn:microsoft.com/office/officeart/2005/8/layout/cycle1"/>
    <dgm:cxn modelId="{012F7526-5EF0-4EA6-B391-D8999C13B378}" type="presParOf" srcId="{3A932D64-8B9A-488B-963A-1FF2843D6D5D}" destId="{50B870DB-E823-4013-A7EF-A2618B7F31D4}" srcOrd="4" destOrd="0" presId="urn:microsoft.com/office/officeart/2005/8/layout/cycle1"/>
    <dgm:cxn modelId="{A2E07BB9-9C5D-4709-9697-F5ECC1348A94}" type="presParOf" srcId="{3A932D64-8B9A-488B-963A-1FF2843D6D5D}" destId="{58CAED8C-9B11-455A-B060-32C71AC7C7A2}" srcOrd="5" destOrd="0" presId="urn:microsoft.com/office/officeart/2005/8/layout/cycle1"/>
    <dgm:cxn modelId="{DEA9A78A-CCC4-4A99-BCE6-070F13F6AFD0}" type="presParOf" srcId="{3A932D64-8B9A-488B-963A-1FF2843D6D5D}" destId="{61C51670-6A62-4E8B-B674-2B19517E1750}" srcOrd="6" destOrd="0" presId="urn:microsoft.com/office/officeart/2005/8/layout/cycle1"/>
    <dgm:cxn modelId="{08276D95-9069-4922-9F84-D8D19A0EA802}" type="presParOf" srcId="{3A932D64-8B9A-488B-963A-1FF2843D6D5D}" destId="{BE0C0AC5-31D5-4541-BD3F-A310561572FA}" srcOrd="7" destOrd="0" presId="urn:microsoft.com/office/officeart/2005/8/layout/cycle1"/>
    <dgm:cxn modelId="{7307CFD7-1CF9-41D9-BB53-F295BC66C4BA}" type="presParOf" srcId="{3A932D64-8B9A-488B-963A-1FF2843D6D5D}" destId="{199D437E-D2BA-4E13-8E93-8420ADF03962}" srcOrd="8" destOrd="0" presId="urn:microsoft.com/office/officeart/2005/8/layout/cycle1"/>
    <dgm:cxn modelId="{0CE2CCEA-2DA2-4532-9B40-C1CA0AF5AE5B}" type="presParOf" srcId="{3A932D64-8B9A-488B-963A-1FF2843D6D5D}" destId="{46832F05-123A-4EDA-8418-CFCB9500BA2D}" srcOrd="9" destOrd="0" presId="urn:microsoft.com/office/officeart/2005/8/layout/cycle1"/>
    <dgm:cxn modelId="{73146F0C-B8A8-403B-A11C-5B7D482BEB5C}" type="presParOf" srcId="{3A932D64-8B9A-488B-963A-1FF2843D6D5D}" destId="{62AFB83B-1DB6-4111-9D5E-60A72A6637E5}" srcOrd="10" destOrd="0" presId="urn:microsoft.com/office/officeart/2005/8/layout/cycle1"/>
    <dgm:cxn modelId="{0BA8E8CD-7CFC-42C6-A309-97CDFD7C7EC2}" type="presParOf" srcId="{3A932D64-8B9A-488B-963A-1FF2843D6D5D}" destId="{BBA2C0B8-9241-4058-83AE-A9830B383EEB}" srcOrd="11" destOrd="0" presId="urn:microsoft.com/office/officeart/2005/8/layout/cycle1"/>
    <dgm:cxn modelId="{4C9E2430-C6C5-4F49-87A3-4DD4C47E901D}" type="presParOf" srcId="{3A932D64-8B9A-488B-963A-1FF2843D6D5D}" destId="{B2A514E5-4571-40A0-80C1-B43E2EA51BF8}" srcOrd="12" destOrd="0" presId="urn:microsoft.com/office/officeart/2005/8/layout/cycle1"/>
    <dgm:cxn modelId="{EEC2F537-82BD-4B92-997A-D6FA6F658C5F}" type="presParOf" srcId="{3A932D64-8B9A-488B-963A-1FF2843D6D5D}" destId="{FDE6B866-4474-4388-899B-FB469BF5D3CC}" srcOrd="13" destOrd="0" presId="urn:microsoft.com/office/officeart/2005/8/layout/cycle1"/>
    <dgm:cxn modelId="{1C1DD708-84E1-4E5C-A5A9-1B602FB81005}" type="presParOf" srcId="{3A932D64-8B9A-488B-963A-1FF2843D6D5D}" destId="{3F6D6BB5-25D0-43F6-A138-13662AFE7C6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78046-B56B-48AF-ACA4-D1288A5733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1416D4BE-6297-4B32-AE58-5618942F45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3EFBBC-4494-405E-882A-B5A86D6B2EE7}" type="parTrans" cxnId="{FC65D4A4-ED23-4A47-9A52-66269F6F38A4}">
      <dgm:prSet/>
      <dgm:spPr/>
      <dgm:t>
        <a:bodyPr/>
        <a:lstStyle/>
        <a:p>
          <a:endParaRPr lang="en-US"/>
        </a:p>
      </dgm:t>
    </dgm:pt>
    <dgm:pt modelId="{35144FF0-E2FA-42D8-A6A8-AB4DEB93E644}" type="sibTrans" cxnId="{FC65D4A4-ED23-4A47-9A52-66269F6F38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CC7853-9F09-47DB-9AC7-0B03C0F6E9A0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Aptos" panose="020B0004020202020204" pitchFamily="34" charset="0"/>
          </a:endParaRPr>
        </a:p>
      </dgm:t>
    </dgm:pt>
    <dgm:pt modelId="{89392050-4290-42DF-B155-A47601B30504}" type="parTrans" cxnId="{D4DA1001-1618-4F6B-8517-7ABFE7D7680D}">
      <dgm:prSet/>
      <dgm:spPr/>
      <dgm:t>
        <a:bodyPr/>
        <a:lstStyle/>
        <a:p>
          <a:endParaRPr lang="en-US"/>
        </a:p>
      </dgm:t>
    </dgm:pt>
    <dgm:pt modelId="{56C51113-E6A4-4830-B656-45F052BB995A}" type="sibTrans" cxnId="{D4DA1001-1618-4F6B-8517-7ABFE7D768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7CB69A-5495-479E-9B6B-BA3594C350B0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>
              <a:latin typeface="Aptos" panose="020B0004020202020204" pitchFamily="34" charset="0"/>
            </a:rPr>
            <a:t> Propósito , para qué hacerlo?</a:t>
          </a:r>
          <a:endParaRPr lang="en-US" dirty="0">
            <a:latin typeface="Aptos" panose="020B0004020202020204" pitchFamily="34" charset="0"/>
          </a:endParaRPr>
        </a:p>
      </dgm:t>
    </dgm:pt>
    <dgm:pt modelId="{8082D829-F7D4-4106-8C70-F289755EE17D}" type="parTrans" cxnId="{7283EC17-C679-4FAA-9A81-2A12A65F4A23}">
      <dgm:prSet/>
      <dgm:spPr/>
      <dgm:t>
        <a:bodyPr/>
        <a:lstStyle/>
        <a:p>
          <a:endParaRPr lang="en-US"/>
        </a:p>
      </dgm:t>
    </dgm:pt>
    <dgm:pt modelId="{EFF07298-3B78-4AA8-A309-C1BE0C611752}" type="sibTrans" cxnId="{7283EC17-C679-4FAA-9A81-2A12A65F4A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88FC25-377F-4038-8D9F-8E41544E6E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Quién</a:t>
          </a:r>
          <a:r>
            <a:rPr lang="en-US" baseline="0" dirty="0"/>
            <a:t> o </a:t>
          </a:r>
          <a:r>
            <a:rPr lang="en-US" baseline="0" dirty="0" err="1"/>
            <a:t>quienes</a:t>
          </a:r>
          <a:r>
            <a:rPr lang="en-US" baseline="0" dirty="0"/>
            <a:t> pueden </a:t>
          </a:r>
          <a:r>
            <a:rPr lang="en-US" baseline="0" dirty="0" err="1"/>
            <a:t>ejecutar</a:t>
          </a:r>
          <a:r>
            <a:rPr lang="en-US" baseline="0" dirty="0"/>
            <a:t> la </a:t>
          </a:r>
          <a:r>
            <a:rPr lang="en-US" baseline="0" dirty="0" err="1"/>
            <a:t>acción</a:t>
          </a:r>
          <a:r>
            <a:rPr lang="en-US" baseline="0" dirty="0"/>
            <a:t>?</a:t>
          </a:r>
          <a:endParaRPr lang="en-US" dirty="0"/>
        </a:p>
      </dgm:t>
    </dgm:pt>
    <dgm:pt modelId="{D8E69C8C-0AD5-4F13-8EB1-FADB98472112}" type="parTrans" cxnId="{27454F56-0E1B-46EC-AC6C-640C33737975}">
      <dgm:prSet/>
      <dgm:spPr/>
      <dgm:t>
        <a:bodyPr/>
        <a:lstStyle/>
        <a:p>
          <a:endParaRPr lang="en-US"/>
        </a:p>
      </dgm:t>
    </dgm:pt>
    <dgm:pt modelId="{0F144B7C-5192-4F2B-A59A-FB8361621ADE}" type="sibTrans" cxnId="{27454F56-0E1B-46EC-AC6C-640C337379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D49A84-7951-4E7A-931A-BDF49471CEB5}">
      <dgm:prSet/>
      <dgm:spPr/>
      <dgm:t>
        <a:bodyPr/>
        <a:lstStyle/>
        <a:p>
          <a:pPr>
            <a:lnSpc>
              <a:spcPct val="100000"/>
            </a:lnSpc>
          </a:pPr>
          <a:endParaRPr lang="en-US" dirty="0">
            <a:latin typeface="Aptos" panose="020B0004020202020204" pitchFamily="34" charset="0"/>
          </a:endParaRPr>
        </a:p>
      </dgm:t>
    </dgm:pt>
    <dgm:pt modelId="{4DB182D9-0836-4D59-BC74-5678C6403D4C}" type="parTrans" cxnId="{C141DF68-EA8F-4D82-9468-7D0265D59A4C}">
      <dgm:prSet/>
      <dgm:spPr/>
      <dgm:t>
        <a:bodyPr/>
        <a:lstStyle/>
        <a:p>
          <a:endParaRPr lang="en-US"/>
        </a:p>
      </dgm:t>
    </dgm:pt>
    <dgm:pt modelId="{F69473E3-8B43-4917-A5F1-87A4AE9C6A6A}" type="sibTrans" cxnId="{C141DF68-EA8F-4D82-9468-7D0265D59A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E20D5B-D5B4-4649-87EB-D2A4B8BB62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 Qué se </a:t>
          </a:r>
          <a:r>
            <a:rPr lang="en-US" baseline="0" dirty="0">
              <a:latin typeface="Aptos" panose="020B0004020202020204" pitchFamily="34" charset="0"/>
            </a:rPr>
            <a:t> </a:t>
          </a:r>
          <a:r>
            <a:rPr lang="en-US" baseline="0" dirty="0" err="1">
              <a:latin typeface="Aptos" panose="020B0004020202020204" pitchFamily="34" charset="0"/>
            </a:rPr>
            <a:t>necesita</a:t>
          </a:r>
          <a:r>
            <a:rPr lang="en-US" baseline="0" dirty="0">
              <a:latin typeface="Aptos" panose="020B0004020202020204" pitchFamily="34" charset="0"/>
            </a:rPr>
            <a:t>? Qué </a:t>
          </a:r>
          <a:r>
            <a:rPr lang="en-US" baseline="0" dirty="0" err="1">
              <a:latin typeface="Aptos" panose="020B0004020202020204" pitchFamily="34" charset="0"/>
            </a:rPr>
            <a:t>hacer</a:t>
          </a:r>
          <a:r>
            <a:rPr lang="en-US" baseline="0" dirty="0">
              <a:latin typeface="Aptos" panose="020B0004020202020204" pitchFamily="34" charset="0"/>
            </a:rPr>
            <a:t>?</a:t>
          </a:r>
          <a:endParaRPr lang="en-US" dirty="0">
            <a:latin typeface="Aptos" panose="020B0004020202020204" pitchFamily="34" charset="0"/>
          </a:endParaRPr>
        </a:p>
      </dgm:t>
    </dgm:pt>
    <dgm:pt modelId="{B087A98D-C4BE-49CE-AF7F-6F906B876580}" type="parTrans" cxnId="{BB77C99A-8316-48D2-8C97-9A2B6E0E5C98}">
      <dgm:prSet/>
      <dgm:spPr/>
      <dgm:t>
        <a:bodyPr/>
        <a:lstStyle/>
        <a:p>
          <a:endParaRPr lang="en-US"/>
        </a:p>
      </dgm:t>
    </dgm:pt>
    <dgm:pt modelId="{15FAACA3-7BF0-4932-9D26-651AFEEA759E}" type="sibTrans" cxnId="{BB77C99A-8316-48D2-8C97-9A2B6E0E5C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3EAA7C-8A3D-4BA4-803A-5758E1D602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Aptos" panose="020B0004020202020204" pitchFamily="34" charset="0"/>
            </a:rPr>
            <a:t>cómo</a:t>
          </a:r>
          <a:r>
            <a:rPr lang="en-US" dirty="0">
              <a:latin typeface="Aptos" panose="020B0004020202020204" pitchFamily="34" charset="0"/>
            </a:rPr>
            <a:t> </a:t>
          </a:r>
          <a:r>
            <a:rPr lang="en-US" dirty="0" err="1">
              <a:latin typeface="Aptos" panose="020B0004020202020204" pitchFamily="34" charset="0"/>
            </a:rPr>
            <a:t>hacerlo</a:t>
          </a:r>
          <a:r>
            <a:rPr lang="en-US" dirty="0">
              <a:latin typeface="Aptos" panose="020B0004020202020204" pitchFamily="34" charset="0"/>
            </a:rPr>
            <a:t>?</a:t>
          </a:r>
        </a:p>
      </dgm:t>
    </dgm:pt>
    <dgm:pt modelId="{5888EF8F-6444-4D6D-A231-2E8CA7E36766}" type="parTrans" cxnId="{996EFA19-E406-4170-A7C8-D93740310595}">
      <dgm:prSet/>
      <dgm:spPr/>
      <dgm:t>
        <a:bodyPr/>
        <a:lstStyle/>
        <a:p>
          <a:endParaRPr lang="es-CL"/>
        </a:p>
      </dgm:t>
    </dgm:pt>
    <dgm:pt modelId="{094DB21C-6FBD-4148-BD8B-3CCEB0464F49}" type="sibTrans" cxnId="{996EFA19-E406-4170-A7C8-D93740310595}">
      <dgm:prSet/>
      <dgm:spPr/>
      <dgm:t>
        <a:bodyPr/>
        <a:lstStyle/>
        <a:p>
          <a:endParaRPr lang="es-CL"/>
        </a:p>
      </dgm:t>
    </dgm:pt>
    <dgm:pt modelId="{ED7A1256-436D-477E-B788-A80D053A03E3}" type="pres">
      <dgm:prSet presAssocID="{3F478046-B56B-48AF-ACA4-D1288A5733A9}" presName="root" presStyleCnt="0">
        <dgm:presLayoutVars>
          <dgm:dir/>
          <dgm:resizeHandles val="exact"/>
        </dgm:presLayoutVars>
      </dgm:prSet>
      <dgm:spPr/>
    </dgm:pt>
    <dgm:pt modelId="{473A0F81-13E9-469D-AC87-9F0E60B45FC8}" type="pres">
      <dgm:prSet presAssocID="{3F478046-B56B-48AF-ACA4-D1288A5733A9}" presName="container" presStyleCnt="0">
        <dgm:presLayoutVars>
          <dgm:dir/>
          <dgm:resizeHandles val="exact"/>
        </dgm:presLayoutVars>
      </dgm:prSet>
      <dgm:spPr/>
    </dgm:pt>
    <dgm:pt modelId="{ED237B70-AD15-47D2-9785-3EA2C80CA872}" type="pres">
      <dgm:prSet presAssocID="{1416D4BE-6297-4B32-AE58-5618942F45F1}" presName="compNode" presStyleCnt="0"/>
      <dgm:spPr/>
    </dgm:pt>
    <dgm:pt modelId="{486AFDC7-E8E3-4A42-BFDF-D84C2AABD8C4}" type="pres">
      <dgm:prSet presAssocID="{1416D4BE-6297-4B32-AE58-5618942F45F1}" presName="iconBgRect" presStyleLbl="bgShp" presStyleIdx="0" presStyleCnt="7"/>
      <dgm:spPr/>
    </dgm:pt>
    <dgm:pt modelId="{A59D7758-BAFB-40AF-8C06-971DB0929BB5}" type="pres">
      <dgm:prSet presAssocID="{1416D4BE-6297-4B32-AE58-5618942F45F1}" presName="iconRect" presStyleLbl="node1" presStyleIdx="0" presStyleCnt="7" custScaleX="776679" custScaleY="66883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D0CBFD6B-0E95-4A4B-A70D-09ED52A42E04}" type="pres">
      <dgm:prSet presAssocID="{1416D4BE-6297-4B32-AE58-5618942F45F1}" presName="spaceRect" presStyleCnt="0"/>
      <dgm:spPr/>
    </dgm:pt>
    <dgm:pt modelId="{24CD6C6F-6241-425E-90DC-92E98E9AB77E}" type="pres">
      <dgm:prSet presAssocID="{1416D4BE-6297-4B32-AE58-5618942F45F1}" presName="textRect" presStyleLbl="revTx" presStyleIdx="0" presStyleCnt="7">
        <dgm:presLayoutVars>
          <dgm:chMax val="1"/>
          <dgm:chPref val="1"/>
        </dgm:presLayoutVars>
      </dgm:prSet>
      <dgm:spPr/>
    </dgm:pt>
    <dgm:pt modelId="{08395066-2EF8-4526-A359-B22CD045671D}" type="pres">
      <dgm:prSet presAssocID="{35144FF0-E2FA-42D8-A6A8-AB4DEB93E644}" presName="sibTrans" presStyleLbl="sibTrans2D1" presStyleIdx="0" presStyleCnt="0"/>
      <dgm:spPr/>
    </dgm:pt>
    <dgm:pt modelId="{A809F3E8-D611-40C5-B30A-8C4FDB77EF72}" type="pres">
      <dgm:prSet presAssocID="{8BCC7853-9F09-47DB-9AC7-0B03C0F6E9A0}" presName="compNode" presStyleCnt="0"/>
      <dgm:spPr/>
    </dgm:pt>
    <dgm:pt modelId="{114A90E7-359E-4DE4-BAC4-A83C2E73FE8E}" type="pres">
      <dgm:prSet presAssocID="{8BCC7853-9F09-47DB-9AC7-0B03C0F6E9A0}" presName="iconBgRect" presStyleLbl="bgShp" presStyleIdx="1" presStyleCnt="7" custLinFactX="378960" custLinFactY="-100000" custLinFactNeighborX="400000" custLinFactNeighborY="-129355"/>
      <dgm:spPr/>
    </dgm:pt>
    <dgm:pt modelId="{9B28D450-1309-465F-8F43-CBFC7768DCDC}" type="pres">
      <dgm:prSet presAssocID="{8BCC7853-9F09-47DB-9AC7-0B03C0F6E9A0}" presName="iconRect" presStyleLbl="node1" presStyleIdx="1" presStyleCnt="7"/>
      <dgm:spPr>
        <a:ln>
          <a:noFill/>
        </a:ln>
      </dgm:spPr>
    </dgm:pt>
    <dgm:pt modelId="{ED712948-5B6F-40A9-901D-D9D07AC26B25}" type="pres">
      <dgm:prSet presAssocID="{8BCC7853-9F09-47DB-9AC7-0B03C0F6E9A0}" presName="spaceRect" presStyleCnt="0"/>
      <dgm:spPr/>
    </dgm:pt>
    <dgm:pt modelId="{19630F49-0FDD-4814-B9BD-254D4B826294}" type="pres">
      <dgm:prSet presAssocID="{8BCC7853-9F09-47DB-9AC7-0B03C0F6E9A0}" presName="textRect" presStyleLbl="revTx" presStyleIdx="1" presStyleCnt="7">
        <dgm:presLayoutVars>
          <dgm:chMax val="1"/>
          <dgm:chPref val="1"/>
        </dgm:presLayoutVars>
      </dgm:prSet>
      <dgm:spPr/>
    </dgm:pt>
    <dgm:pt modelId="{1CCD90D3-5607-4F99-BD69-29C9A47E120F}" type="pres">
      <dgm:prSet presAssocID="{56C51113-E6A4-4830-B656-45F052BB995A}" presName="sibTrans" presStyleLbl="sibTrans2D1" presStyleIdx="0" presStyleCnt="0"/>
      <dgm:spPr/>
    </dgm:pt>
    <dgm:pt modelId="{A05DD575-52E3-48A7-99FE-B35DE9A29E26}" type="pres">
      <dgm:prSet presAssocID="{657CB69A-5495-479E-9B6B-BA3594C350B0}" presName="compNode" presStyleCnt="0"/>
      <dgm:spPr/>
    </dgm:pt>
    <dgm:pt modelId="{90F13F20-3E09-4CB0-9447-70FE883B2F75}" type="pres">
      <dgm:prSet presAssocID="{657CB69A-5495-479E-9B6B-BA3594C350B0}" presName="iconBgRect" presStyleLbl="bgShp" presStyleIdx="2" presStyleCnt="7"/>
      <dgm:spPr/>
    </dgm:pt>
    <dgm:pt modelId="{36174802-6BB4-46B1-AC3D-7058C6774D30}" type="pres">
      <dgm:prSet presAssocID="{657CB69A-5495-479E-9B6B-BA3594C350B0}" presName="iconRect" presStyleLbl="node1" presStyleIdx="2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5BBF08-1E98-4641-B2F4-0523BC27A0AA}" type="pres">
      <dgm:prSet presAssocID="{657CB69A-5495-479E-9B6B-BA3594C350B0}" presName="spaceRect" presStyleCnt="0"/>
      <dgm:spPr/>
    </dgm:pt>
    <dgm:pt modelId="{C8D26ABD-7CF5-4723-9028-EB94C12AB55E}" type="pres">
      <dgm:prSet presAssocID="{657CB69A-5495-479E-9B6B-BA3594C350B0}" presName="textRect" presStyleLbl="revTx" presStyleIdx="2" presStyleCnt="7">
        <dgm:presLayoutVars>
          <dgm:chMax val="1"/>
          <dgm:chPref val="1"/>
        </dgm:presLayoutVars>
      </dgm:prSet>
      <dgm:spPr/>
    </dgm:pt>
    <dgm:pt modelId="{C117B654-CE54-4A49-9AB0-EE11D53B314A}" type="pres">
      <dgm:prSet presAssocID="{EFF07298-3B78-4AA8-A309-C1BE0C611752}" presName="sibTrans" presStyleLbl="sibTrans2D1" presStyleIdx="0" presStyleCnt="0"/>
      <dgm:spPr/>
    </dgm:pt>
    <dgm:pt modelId="{C3A30F43-1B3E-44AE-B92A-A30D5ADE41EE}" type="pres">
      <dgm:prSet presAssocID="{0A88FC25-377F-4038-8D9F-8E41544E6EF0}" presName="compNode" presStyleCnt="0"/>
      <dgm:spPr/>
    </dgm:pt>
    <dgm:pt modelId="{9E10C884-183D-4274-B200-4983926A04D6}" type="pres">
      <dgm:prSet presAssocID="{0A88FC25-377F-4038-8D9F-8E41544E6EF0}" presName="iconBgRect" presStyleLbl="bgShp" presStyleIdx="3" presStyleCnt="7"/>
      <dgm:spPr/>
    </dgm:pt>
    <dgm:pt modelId="{655AA130-E9ED-45B4-B41E-97DA585E00CA}" type="pres">
      <dgm:prSet presAssocID="{0A88FC25-377F-4038-8D9F-8E41544E6EF0}" presName="iconRect" presStyleLbl="node1" presStyleIdx="3" presStyleCnt="7" custLinFactX="600000" custLinFactY="-125495" custLinFactNeighborX="664395" custLinFactNeighborY="-2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DBF7B4D-AE2D-438F-BF37-4DFE64A34757}" type="pres">
      <dgm:prSet presAssocID="{0A88FC25-377F-4038-8D9F-8E41544E6EF0}" presName="spaceRect" presStyleCnt="0"/>
      <dgm:spPr/>
    </dgm:pt>
    <dgm:pt modelId="{8B5E6D0A-F154-441B-B4ED-A35D05590A30}" type="pres">
      <dgm:prSet presAssocID="{0A88FC25-377F-4038-8D9F-8E41544E6EF0}" presName="textRect" presStyleLbl="revTx" presStyleIdx="3" presStyleCnt="7">
        <dgm:presLayoutVars>
          <dgm:chMax val="1"/>
          <dgm:chPref val="1"/>
        </dgm:presLayoutVars>
      </dgm:prSet>
      <dgm:spPr/>
    </dgm:pt>
    <dgm:pt modelId="{9B75A0DA-4768-4DEE-ACBA-770F9A3023CD}" type="pres">
      <dgm:prSet presAssocID="{0F144B7C-5192-4F2B-A59A-FB8361621ADE}" presName="sibTrans" presStyleLbl="sibTrans2D1" presStyleIdx="0" presStyleCnt="0"/>
      <dgm:spPr/>
    </dgm:pt>
    <dgm:pt modelId="{8F69CB89-2637-4C2C-894A-792614EE629C}" type="pres">
      <dgm:prSet presAssocID="{04D49A84-7951-4E7A-931A-BDF49471CEB5}" presName="compNode" presStyleCnt="0"/>
      <dgm:spPr/>
    </dgm:pt>
    <dgm:pt modelId="{4E6DED40-4031-4E5D-A454-941EE6F67F14}" type="pres">
      <dgm:prSet presAssocID="{04D49A84-7951-4E7A-931A-BDF49471CEB5}" presName="iconBgRect" presStyleLbl="bgShp" presStyleIdx="4" presStyleCnt="7" custLinFactX="500000" custLinFactY="-330903" custLinFactNeighborX="574896" custLinFactNeighborY="-400000"/>
      <dgm:spPr/>
    </dgm:pt>
    <dgm:pt modelId="{2155CA50-DDF8-4364-B5F3-F12053E4B538}" type="pres">
      <dgm:prSet presAssocID="{04D49A84-7951-4E7A-931A-BDF49471CEB5}" presName="iconRect" presStyleLbl="node1" presStyleIdx="4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E6B1EE42-FFA2-4C93-9606-F0566FD3F121}" type="pres">
      <dgm:prSet presAssocID="{04D49A84-7951-4E7A-931A-BDF49471CEB5}" presName="spaceRect" presStyleCnt="0"/>
      <dgm:spPr/>
    </dgm:pt>
    <dgm:pt modelId="{0E925B2A-2A68-49AF-A3E0-2829FF3505E6}" type="pres">
      <dgm:prSet presAssocID="{04D49A84-7951-4E7A-931A-BDF49471CEB5}" presName="textRect" presStyleLbl="revTx" presStyleIdx="4" presStyleCnt="7" custScaleX="104422">
        <dgm:presLayoutVars>
          <dgm:chMax val="1"/>
          <dgm:chPref val="1"/>
        </dgm:presLayoutVars>
      </dgm:prSet>
      <dgm:spPr/>
    </dgm:pt>
    <dgm:pt modelId="{BF39F4DC-B8DB-4523-ACBD-E150C4D52365}" type="pres">
      <dgm:prSet presAssocID="{F69473E3-8B43-4917-A5F1-87A4AE9C6A6A}" presName="sibTrans" presStyleLbl="sibTrans2D1" presStyleIdx="0" presStyleCnt="0"/>
      <dgm:spPr/>
    </dgm:pt>
    <dgm:pt modelId="{0E5B51DF-DBBF-4586-8113-6B91E100F052}" type="pres">
      <dgm:prSet presAssocID="{CCE20D5B-D5B4-4649-87EB-D2A4B8BB6222}" presName="compNode" presStyleCnt="0"/>
      <dgm:spPr/>
    </dgm:pt>
    <dgm:pt modelId="{FEA4FC2E-75A9-4950-B9D4-6EA9A88A6B1A}" type="pres">
      <dgm:prSet presAssocID="{CCE20D5B-D5B4-4649-87EB-D2A4B8BB6222}" presName="iconBgRect" presStyleLbl="bgShp" presStyleIdx="5" presStyleCnt="7"/>
      <dgm:spPr/>
    </dgm:pt>
    <dgm:pt modelId="{651EEECF-5979-4865-AE6A-E83191DD8BDF}" type="pres">
      <dgm:prSet presAssocID="{CCE20D5B-D5B4-4649-87EB-D2A4B8BB6222}" presName="iconRect" presStyleLbl="node1" presStyleIdx="5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0C93172-2FB7-4565-9436-76A399CDEEB9}" type="pres">
      <dgm:prSet presAssocID="{CCE20D5B-D5B4-4649-87EB-D2A4B8BB6222}" presName="spaceRect" presStyleCnt="0"/>
      <dgm:spPr/>
    </dgm:pt>
    <dgm:pt modelId="{027FC4ED-E817-425F-BB98-1D8937DB73C1}" type="pres">
      <dgm:prSet presAssocID="{CCE20D5B-D5B4-4649-87EB-D2A4B8BB6222}" presName="textRect" presStyleLbl="revTx" presStyleIdx="5" presStyleCnt="7" custScaleX="108231">
        <dgm:presLayoutVars>
          <dgm:chMax val="1"/>
          <dgm:chPref val="1"/>
        </dgm:presLayoutVars>
      </dgm:prSet>
      <dgm:spPr/>
    </dgm:pt>
    <dgm:pt modelId="{83D22C49-C793-4768-87E9-0BD84B8B5C88}" type="pres">
      <dgm:prSet presAssocID="{15FAACA3-7BF0-4932-9D26-651AFEEA759E}" presName="sibTrans" presStyleLbl="sibTrans2D1" presStyleIdx="0" presStyleCnt="0"/>
      <dgm:spPr/>
    </dgm:pt>
    <dgm:pt modelId="{941E5DB4-9218-4FE7-B0C9-64D8BE7DE2C2}" type="pres">
      <dgm:prSet presAssocID="{8D3EAA7C-8A3D-4BA4-803A-5758E1D6026E}" presName="compNode" presStyleCnt="0"/>
      <dgm:spPr/>
    </dgm:pt>
    <dgm:pt modelId="{92871EE6-57AF-4E06-9D2F-94B811C2D75A}" type="pres">
      <dgm:prSet presAssocID="{8D3EAA7C-8A3D-4BA4-803A-5758E1D6026E}" presName="iconBgRect" presStyleLbl="bgShp" presStyleIdx="6" presStyleCnt="7"/>
      <dgm:spPr/>
    </dgm:pt>
    <dgm:pt modelId="{7F32A201-DC9C-413A-B607-784E16AA62E1}" type="pres">
      <dgm:prSet presAssocID="{8D3EAA7C-8A3D-4BA4-803A-5758E1D6026E}" presName="iconRect" presStyleLbl="node1" presStyleIdx="6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DFAE1DA3-7F6D-420F-9CE1-64E8CB6FC6F2}" type="pres">
      <dgm:prSet presAssocID="{8D3EAA7C-8A3D-4BA4-803A-5758E1D6026E}" presName="spaceRect" presStyleCnt="0"/>
      <dgm:spPr/>
    </dgm:pt>
    <dgm:pt modelId="{B2EE3903-6A35-48A3-8FF2-7A72E133C84D}" type="pres">
      <dgm:prSet presAssocID="{8D3EAA7C-8A3D-4BA4-803A-5758E1D6026E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4DA1001-1618-4F6B-8517-7ABFE7D7680D}" srcId="{3F478046-B56B-48AF-ACA4-D1288A5733A9}" destId="{8BCC7853-9F09-47DB-9AC7-0B03C0F6E9A0}" srcOrd="1" destOrd="0" parTransId="{89392050-4290-42DF-B155-A47601B30504}" sibTransId="{56C51113-E6A4-4830-B656-45F052BB995A}"/>
    <dgm:cxn modelId="{98BC1E02-F3B7-45FE-84B7-10464DF523EF}" type="presOf" srcId="{657CB69A-5495-479E-9B6B-BA3594C350B0}" destId="{C8D26ABD-7CF5-4723-9028-EB94C12AB55E}" srcOrd="0" destOrd="0" presId="urn:microsoft.com/office/officeart/2018/2/layout/IconCircleList"/>
    <dgm:cxn modelId="{7E9FA702-0453-425F-B29F-55CEDD49C99F}" type="presOf" srcId="{15FAACA3-7BF0-4932-9D26-651AFEEA759E}" destId="{83D22C49-C793-4768-87E9-0BD84B8B5C88}" srcOrd="0" destOrd="0" presId="urn:microsoft.com/office/officeart/2018/2/layout/IconCircleList"/>
    <dgm:cxn modelId="{15D4C90F-DD06-46D6-AF85-4461E4EABD8E}" type="presOf" srcId="{56C51113-E6A4-4830-B656-45F052BB995A}" destId="{1CCD90D3-5607-4F99-BD69-29C9A47E120F}" srcOrd="0" destOrd="0" presId="urn:microsoft.com/office/officeart/2018/2/layout/IconCircleList"/>
    <dgm:cxn modelId="{7283EC17-C679-4FAA-9A81-2A12A65F4A23}" srcId="{3F478046-B56B-48AF-ACA4-D1288A5733A9}" destId="{657CB69A-5495-479E-9B6B-BA3594C350B0}" srcOrd="2" destOrd="0" parTransId="{8082D829-F7D4-4106-8C70-F289755EE17D}" sibTransId="{EFF07298-3B78-4AA8-A309-C1BE0C611752}"/>
    <dgm:cxn modelId="{996EFA19-E406-4170-A7C8-D93740310595}" srcId="{3F478046-B56B-48AF-ACA4-D1288A5733A9}" destId="{8D3EAA7C-8A3D-4BA4-803A-5758E1D6026E}" srcOrd="6" destOrd="0" parTransId="{5888EF8F-6444-4D6D-A231-2E8CA7E36766}" sibTransId="{094DB21C-6FBD-4148-BD8B-3CCEB0464F49}"/>
    <dgm:cxn modelId="{C2BC2828-64F5-4BEB-9F2E-1B07F2B0C76A}" type="presOf" srcId="{35144FF0-E2FA-42D8-A6A8-AB4DEB93E644}" destId="{08395066-2EF8-4526-A359-B22CD045671D}" srcOrd="0" destOrd="0" presId="urn:microsoft.com/office/officeart/2018/2/layout/IconCircleList"/>
    <dgm:cxn modelId="{76B69C32-ADD4-46F3-BFF8-FCF4008FA639}" type="presOf" srcId="{3F478046-B56B-48AF-ACA4-D1288A5733A9}" destId="{ED7A1256-436D-477E-B788-A80D053A03E3}" srcOrd="0" destOrd="0" presId="urn:microsoft.com/office/officeart/2018/2/layout/IconCircleList"/>
    <dgm:cxn modelId="{0107C53D-53AF-4B18-8ABE-A5C325F5AADB}" type="presOf" srcId="{0F144B7C-5192-4F2B-A59A-FB8361621ADE}" destId="{9B75A0DA-4768-4DEE-ACBA-770F9A3023CD}" srcOrd="0" destOrd="0" presId="urn:microsoft.com/office/officeart/2018/2/layout/IconCircleList"/>
    <dgm:cxn modelId="{C141DF68-EA8F-4D82-9468-7D0265D59A4C}" srcId="{3F478046-B56B-48AF-ACA4-D1288A5733A9}" destId="{04D49A84-7951-4E7A-931A-BDF49471CEB5}" srcOrd="4" destOrd="0" parTransId="{4DB182D9-0836-4D59-BC74-5678C6403D4C}" sibTransId="{F69473E3-8B43-4917-A5F1-87A4AE9C6A6A}"/>
    <dgm:cxn modelId="{6FFB0054-1029-486C-8EC0-C3B8E67AB218}" type="presOf" srcId="{1416D4BE-6297-4B32-AE58-5618942F45F1}" destId="{24CD6C6F-6241-425E-90DC-92E98E9AB77E}" srcOrd="0" destOrd="0" presId="urn:microsoft.com/office/officeart/2018/2/layout/IconCircleList"/>
    <dgm:cxn modelId="{15771475-A76C-4989-8EDC-9CB6FD132939}" type="presOf" srcId="{04D49A84-7951-4E7A-931A-BDF49471CEB5}" destId="{0E925B2A-2A68-49AF-A3E0-2829FF3505E6}" srcOrd="0" destOrd="0" presId="urn:microsoft.com/office/officeart/2018/2/layout/IconCircleList"/>
    <dgm:cxn modelId="{27454F56-0E1B-46EC-AC6C-640C33737975}" srcId="{3F478046-B56B-48AF-ACA4-D1288A5733A9}" destId="{0A88FC25-377F-4038-8D9F-8E41544E6EF0}" srcOrd="3" destOrd="0" parTransId="{D8E69C8C-0AD5-4F13-8EB1-FADB98472112}" sibTransId="{0F144B7C-5192-4F2B-A59A-FB8361621ADE}"/>
    <dgm:cxn modelId="{97FEAA7B-3FA3-40C1-A20F-96C95DA5C645}" type="presOf" srcId="{EFF07298-3B78-4AA8-A309-C1BE0C611752}" destId="{C117B654-CE54-4A49-9AB0-EE11D53B314A}" srcOrd="0" destOrd="0" presId="urn:microsoft.com/office/officeart/2018/2/layout/IconCircleList"/>
    <dgm:cxn modelId="{EB284785-07D7-4DC1-BD33-E8F760680C9E}" type="presOf" srcId="{8BCC7853-9F09-47DB-9AC7-0B03C0F6E9A0}" destId="{19630F49-0FDD-4814-B9BD-254D4B826294}" srcOrd="0" destOrd="0" presId="urn:microsoft.com/office/officeart/2018/2/layout/IconCircleList"/>
    <dgm:cxn modelId="{97F2968D-4321-465A-AF30-8FB0E23C54EC}" type="presOf" srcId="{F69473E3-8B43-4917-A5F1-87A4AE9C6A6A}" destId="{BF39F4DC-B8DB-4523-ACBD-E150C4D52365}" srcOrd="0" destOrd="0" presId="urn:microsoft.com/office/officeart/2018/2/layout/IconCircleList"/>
    <dgm:cxn modelId="{B9F90D94-E3FB-4E08-8A0B-466C0A38AD8D}" type="presOf" srcId="{8D3EAA7C-8A3D-4BA4-803A-5758E1D6026E}" destId="{B2EE3903-6A35-48A3-8FF2-7A72E133C84D}" srcOrd="0" destOrd="0" presId="urn:microsoft.com/office/officeart/2018/2/layout/IconCircleList"/>
    <dgm:cxn modelId="{BB77C99A-8316-48D2-8C97-9A2B6E0E5C98}" srcId="{3F478046-B56B-48AF-ACA4-D1288A5733A9}" destId="{CCE20D5B-D5B4-4649-87EB-D2A4B8BB6222}" srcOrd="5" destOrd="0" parTransId="{B087A98D-C4BE-49CE-AF7F-6F906B876580}" sibTransId="{15FAACA3-7BF0-4932-9D26-651AFEEA759E}"/>
    <dgm:cxn modelId="{FC65D4A4-ED23-4A47-9A52-66269F6F38A4}" srcId="{3F478046-B56B-48AF-ACA4-D1288A5733A9}" destId="{1416D4BE-6297-4B32-AE58-5618942F45F1}" srcOrd="0" destOrd="0" parTransId="{CD3EFBBC-4494-405E-882A-B5A86D6B2EE7}" sibTransId="{35144FF0-E2FA-42D8-A6A8-AB4DEB93E644}"/>
    <dgm:cxn modelId="{BE85C9A6-F4BE-42C0-908D-B1404DB461DC}" type="presOf" srcId="{0A88FC25-377F-4038-8D9F-8E41544E6EF0}" destId="{8B5E6D0A-F154-441B-B4ED-A35D05590A30}" srcOrd="0" destOrd="0" presId="urn:microsoft.com/office/officeart/2018/2/layout/IconCircleList"/>
    <dgm:cxn modelId="{A198B7CC-663C-47FD-9D5D-AA34443E850D}" type="presOf" srcId="{CCE20D5B-D5B4-4649-87EB-D2A4B8BB6222}" destId="{027FC4ED-E817-425F-BB98-1D8937DB73C1}" srcOrd="0" destOrd="0" presId="urn:microsoft.com/office/officeart/2018/2/layout/IconCircleList"/>
    <dgm:cxn modelId="{BBFD64E2-9C66-4C1D-980B-C1659560D311}" type="presParOf" srcId="{ED7A1256-436D-477E-B788-A80D053A03E3}" destId="{473A0F81-13E9-469D-AC87-9F0E60B45FC8}" srcOrd="0" destOrd="0" presId="urn:microsoft.com/office/officeart/2018/2/layout/IconCircleList"/>
    <dgm:cxn modelId="{D4BC8099-F3D8-4770-8745-55CD394F77F3}" type="presParOf" srcId="{473A0F81-13E9-469D-AC87-9F0E60B45FC8}" destId="{ED237B70-AD15-47D2-9785-3EA2C80CA872}" srcOrd="0" destOrd="0" presId="urn:microsoft.com/office/officeart/2018/2/layout/IconCircleList"/>
    <dgm:cxn modelId="{C6C51853-35A2-4698-9A23-29BFEAC64485}" type="presParOf" srcId="{ED237B70-AD15-47D2-9785-3EA2C80CA872}" destId="{486AFDC7-E8E3-4A42-BFDF-D84C2AABD8C4}" srcOrd="0" destOrd="0" presId="urn:microsoft.com/office/officeart/2018/2/layout/IconCircleList"/>
    <dgm:cxn modelId="{B2512F12-B096-4952-B835-5CA37D679E12}" type="presParOf" srcId="{ED237B70-AD15-47D2-9785-3EA2C80CA872}" destId="{A59D7758-BAFB-40AF-8C06-971DB0929BB5}" srcOrd="1" destOrd="0" presId="urn:microsoft.com/office/officeart/2018/2/layout/IconCircleList"/>
    <dgm:cxn modelId="{E6A05468-2ACF-43EE-A2AB-FFB1521DEACD}" type="presParOf" srcId="{ED237B70-AD15-47D2-9785-3EA2C80CA872}" destId="{D0CBFD6B-0E95-4A4B-A70D-09ED52A42E04}" srcOrd="2" destOrd="0" presId="urn:microsoft.com/office/officeart/2018/2/layout/IconCircleList"/>
    <dgm:cxn modelId="{FE569EB7-C12C-4DD3-8D3D-D370A65D05BA}" type="presParOf" srcId="{ED237B70-AD15-47D2-9785-3EA2C80CA872}" destId="{24CD6C6F-6241-425E-90DC-92E98E9AB77E}" srcOrd="3" destOrd="0" presId="urn:microsoft.com/office/officeart/2018/2/layout/IconCircleList"/>
    <dgm:cxn modelId="{D7FA1A90-9DBF-45F5-A8E5-FA981CFEAF47}" type="presParOf" srcId="{473A0F81-13E9-469D-AC87-9F0E60B45FC8}" destId="{08395066-2EF8-4526-A359-B22CD045671D}" srcOrd="1" destOrd="0" presId="urn:microsoft.com/office/officeart/2018/2/layout/IconCircleList"/>
    <dgm:cxn modelId="{269A7BC1-6651-4718-8A4F-C4FD0AD1F69E}" type="presParOf" srcId="{473A0F81-13E9-469D-AC87-9F0E60B45FC8}" destId="{A809F3E8-D611-40C5-B30A-8C4FDB77EF72}" srcOrd="2" destOrd="0" presId="urn:microsoft.com/office/officeart/2018/2/layout/IconCircleList"/>
    <dgm:cxn modelId="{8381E1EC-7278-4913-A9C2-C197E61F3F2F}" type="presParOf" srcId="{A809F3E8-D611-40C5-B30A-8C4FDB77EF72}" destId="{114A90E7-359E-4DE4-BAC4-A83C2E73FE8E}" srcOrd="0" destOrd="0" presId="urn:microsoft.com/office/officeart/2018/2/layout/IconCircleList"/>
    <dgm:cxn modelId="{B73537A4-F586-472F-9CAD-D02AE32DA9C9}" type="presParOf" srcId="{A809F3E8-D611-40C5-B30A-8C4FDB77EF72}" destId="{9B28D450-1309-465F-8F43-CBFC7768DCDC}" srcOrd="1" destOrd="0" presId="urn:microsoft.com/office/officeart/2018/2/layout/IconCircleList"/>
    <dgm:cxn modelId="{36A043A9-E243-403E-8874-D4B4216BB2F4}" type="presParOf" srcId="{A809F3E8-D611-40C5-B30A-8C4FDB77EF72}" destId="{ED712948-5B6F-40A9-901D-D9D07AC26B25}" srcOrd="2" destOrd="0" presId="urn:microsoft.com/office/officeart/2018/2/layout/IconCircleList"/>
    <dgm:cxn modelId="{780BC787-64C2-459B-9077-C4B2E221348B}" type="presParOf" srcId="{A809F3E8-D611-40C5-B30A-8C4FDB77EF72}" destId="{19630F49-0FDD-4814-B9BD-254D4B826294}" srcOrd="3" destOrd="0" presId="urn:microsoft.com/office/officeart/2018/2/layout/IconCircleList"/>
    <dgm:cxn modelId="{1922D99D-7670-40CD-BB83-4B7A183CA36D}" type="presParOf" srcId="{473A0F81-13E9-469D-AC87-9F0E60B45FC8}" destId="{1CCD90D3-5607-4F99-BD69-29C9A47E120F}" srcOrd="3" destOrd="0" presId="urn:microsoft.com/office/officeart/2018/2/layout/IconCircleList"/>
    <dgm:cxn modelId="{BF2CD024-E749-43B8-9AEA-3EE7012096C9}" type="presParOf" srcId="{473A0F81-13E9-469D-AC87-9F0E60B45FC8}" destId="{A05DD575-52E3-48A7-99FE-B35DE9A29E26}" srcOrd="4" destOrd="0" presId="urn:microsoft.com/office/officeart/2018/2/layout/IconCircleList"/>
    <dgm:cxn modelId="{14411761-18B4-478D-B740-9D1EADD3310A}" type="presParOf" srcId="{A05DD575-52E3-48A7-99FE-B35DE9A29E26}" destId="{90F13F20-3E09-4CB0-9447-70FE883B2F75}" srcOrd="0" destOrd="0" presId="urn:microsoft.com/office/officeart/2018/2/layout/IconCircleList"/>
    <dgm:cxn modelId="{10126C69-9DB5-40AB-93D3-D7EAE1F0E81F}" type="presParOf" srcId="{A05DD575-52E3-48A7-99FE-B35DE9A29E26}" destId="{36174802-6BB4-46B1-AC3D-7058C6774D30}" srcOrd="1" destOrd="0" presId="urn:microsoft.com/office/officeart/2018/2/layout/IconCircleList"/>
    <dgm:cxn modelId="{C9276390-78CC-43BB-809B-93813BE961ED}" type="presParOf" srcId="{A05DD575-52E3-48A7-99FE-B35DE9A29E26}" destId="{425BBF08-1E98-4641-B2F4-0523BC27A0AA}" srcOrd="2" destOrd="0" presId="urn:microsoft.com/office/officeart/2018/2/layout/IconCircleList"/>
    <dgm:cxn modelId="{EA8FD916-BE3A-4677-B111-48B036A825BD}" type="presParOf" srcId="{A05DD575-52E3-48A7-99FE-B35DE9A29E26}" destId="{C8D26ABD-7CF5-4723-9028-EB94C12AB55E}" srcOrd="3" destOrd="0" presId="urn:microsoft.com/office/officeart/2018/2/layout/IconCircleList"/>
    <dgm:cxn modelId="{5138687F-75CC-4E16-8AC6-4002C37EF79E}" type="presParOf" srcId="{473A0F81-13E9-469D-AC87-9F0E60B45FC8}" destId="{C117B654-CE54-4A49-9AB0-EE11D53B314A}" srcOrd="5" destOrd="0" presId="urn:microsoft.com/office/officeart/2018/2/layout/IconCircleList"/>
    <dgm:cxn modelId="{6F5A5615-8672-4BF2-9D30-A542C33F9EFB}" type="presParOf" srcId="{473A0F81-13E9-469D-AC87-9F0E60B45FC8}" destId="{C3A30F43-1B3E-44AE-B92A-A30D5ADE41EE}" srcOrd="6" destOrd="0" presId="urn:microsoft.com/office/officeart/2018/2/layout/IconCircleList"/>
    <dgm:cxn modelId="{4EFF6E87-05B9-49F2-8F97-B26D947447CC}" type="presParOf" srcId="{C3A30F43-1B3E-44AE-B92A-A30D5ADE41EE}" destId="{9E10C884-183D-4274-B200-4983926A04D6}" srcOrd="0" destOrd="0" presId="urn:microsoft.com/office/officeart/2018/2/layout/IconCircleList"/>
    <dgm:cxn modelId="{764DB1D7-0FA5-4A25-A4AE-AD291A9496C8}" type="presParOf" srcId="{C3A30F43-1B3E-44AE-B92A-A30D5ADE41EE}" destId="{655AA130-E9ED-45B4-B41E-97DA585E00CA}" srcOrd="1" destOrd="0" presId="urn:microsoft.com/office/officeart/2018/2/layout/IconCircleList"/>
    <dgm:cxn modelId="{A4443D6D-4CE4-40D2-8F5C-8B82981A72B5}" type="presParOf" srcId="{C3A30F43-1B3E-44AE-B92A-A30D5ADE41EE}" destId="{4DBF7B4D-AE2D-438F-BF37-4DFE64A34757}" srcOrd="2" destOrd="0" presId="urn:microsoft.com/office/officeart/2018/2/layout/IconCircleList"/>
    <dgm:cxn modelId="{25430FFE-C31B-468E-96CE-567F798A1F4E}" type="presParOf" srcId="{C3A30F43-1B3E-44AE-B92A-A30D5ADE41EE}" destId="{8B5E6D0A-F154-441B-B4ED-A35D05590A30}" srcOrd="3" destOrd="0" presId="urn:microsoft.com/office/officeart/2018/2/layout/IconCircleList"/>
    <dgm:cxn modelId="{8209F61A-DCC2-4171-9589-6557C1C42A30}" type="presParOf" srcId="{473A0F81-13E9-469D-AC87-9F0E60B45FC8}" destId="{9B75A0DA-4768-4DEE-ACBA-770F9A3023CD}" srcOrd="7" destOrd="0" presId="urn:microsoft.com/office/officeart/2018/2/layout/IconCircleList"/>
    <dgm:cxn modelId="{25F3067F-EADF-4FF1-B323-2898766B9E64}" type="presParOf" srcId="{473A0F81-13E9-469D-AC87-9F0E60B45FC8}" destId="{8F69CB89-2637-4C2C-894A-792614EE629C}" srcOrd="8" destOrd="0" presId="urn:microsoft.com/office/officeart/2018/2/layout/IconCircleList"/>
    <dgm:cxn modelId="{8B4FBC4E-5178-428E-A36D-01202B202F70}" type="presParOf" srcId="{8F69CB89-2637-4C2C-894A-792614EE629C}" destId="{4E6DED40-4031-4E5D-A454-941EE6F67F14}" srcOrd="0" destOrd="0" presId="urn:microsoft.com/office/officeart/2018/2/layout/IconCircleList"/>
    <dgm:cxn modelId="{FEFDC0BD-0AE2-4C3B-9EB7-9023876AA037}" type="presParOf" srcId="{8F69CB89-2637-4C2C-894A-792614EE629C}" destId="{2155CA50-DDF8-4364-B5F3-F12053E4B538}" srcOrd="1" destOrd="0" presId="urn:microsoft.com/office/officeart/2018/2/layout/IconCircleList"/>
    <dgm:cxn modelId="{A7629240-9A65-437D-B23E-6BA680A1B536}" type="presParOf" srcId="{8F69CB89-2637-4C2C-894A-792614EE629C}" destId="{E6B1EE42-FFA2-4C93-9606-F0566FD3F121}" srcOrd="2" destOrd="0" presId="urn:microsoft.com/office/officeart/2018/2/layout/IconCircleList"/>
    <dgm:cxn modelId="{CE572072-3045-41BC-A8F8-BE28F5A1E0FC}" type="presParOf" srcId="{8F69CB89-2637-4C2C-894A-792614EE629C}" destId="{0E925B2A-2A68-49AF-A3E0-2829FF3505E6}" srcOrd="3" destOrd="0" presId="urn:microsoft.com/office/officeart/2018/2/layout/IconCircleList"/>
    <dgm:cxn modelId="{2279D602-C37A-4003-BEDB-974A407C98D2}" type="presParOf" srcId="{473A0F81-13E9-469D-AC87-9F0E60B45FC8}" destId="{BF39F4DC-B8DB-4523-ACBD-E150C4D52365}" srcOrd="9" destOrd="0" presId="urn:microsoft.com/office/officeart/2018/2/layout/IconCircleList"/>
    <dgm:cxn modelId="{515BD835-1636-455D-9903-A095DC2F6CD9}" type="presParOf" srcId="{473A0F81-13E9-469D-AC87-9F0E60B45FC8}" destId="{0E5B51DF-DBBF-4586-8113-6B91E100F052}" srcOrd="10" destOrd="0" presId="urn:microsoft.com/office/officeart/2018/2/layout/IconCircleList"/>
    <dgm:cxn modelId="{E9E5AF4B-7F74-4EDC-8286-F472C4B7D382}" type="presParOf" srcId="{0E5B51DF-DBBF-4586-8113-6B91E100F052}" destId="{FEA4FC2E-75A9-4950-B9D4-6EA9A88A6B1A}" srcOrd="0" destOrd="0" presId="urn:microsoft.com/office/officeart/2018/2/layout/IconCircleList"/>
    <dgm:cxn modelId="{C8376FAF-1B9F-467D-A1FC-285464DBE15C}" type="presParOf" srcId="{0E5B51DF-DBBF-4586-8113-6B91E100F052}" destId="{651EEECF-5979-4865-AE6A-E83191DD8BDF}" srcOrd="1" destOrd="0" presId="urn:microsoft.com/office/officeart/2018/2/layout/IconCircleList"/>
    <dgm:cxn modelId="{DA8240ED-D8B6-4B4A-B305-CE41B305DC04}" type="presParOf" srcId="{0E5B51DF-DBBF-4586-8113-6B91E100F052}" destId="{10C93172-2FB7-4565-9436-76A399CDEEB9}" srcOrd="2" destOrd="0" presId="urn:microsoft.com/office/officeart/2018/2/layout/IconCircleList"/>
    <dgm:cxn modelId="{028C7B0A-759A-4BCD-B677-063E5D55369C}" type="presParOf" srcId="{0E5B51DF-DBBF-4586-8113-6B91E100F052}" destId="{027FC4ED-E817-425F-BB98-1D8937DB73C1}" srcOrd="3" destOrd="0" presId="urn:microsoft.com/office/officeart/2018/2/layout/IconCircleList"/>
    <dgm:cxn modelId="{898DADC0-205B-4342-8A44-6901B394C31B}" type="presParOf" srcId="{473A0F81-13E9-469D-AC87-9F0E60B45FC8}" destId="{83D22C49-C793-4768-87E9-0BD84B8B5C88}" srcOrd="11" destOrd="0" presId="urn:microsoft.com/office/officeart/2018/2/layout/IconCircleList"/>
    <dgm:cxn modelId="{2483FCE9-1D49-40DC-A65D-47044A21792A}" type="presParOf" srcId="{473A0F81-13E9-469D-AC87-9F0E60B45FC8}" destId="{941E5DB4-9218-4FE7-B0C9-64D8BE7DE2C2}" srcOrd="12" destOrd="0" presId="urn:microsoft.com/office/officeart/2018/2/layout/IconCircleList"/>
    <dgm:cxn modelId="{9D1F2A07-FC11-470A-A0D4-94C47FA84735}" type="presParOf" srcId="{941E5DB4-9218-4FE7-B0C9-64D8BE7DE2C2}" destId="{92871EE6-57AF-4E06-9D2F-94B811C2D75A}" srcOrd="0" destOrd="0" presId="urn:microsoft.com/office/officeart/2018/2/layout/IconCircleList"/>
    <dgm:cxn modelId="{77BB9132-F931-4545-9E7D-068B7E45BC94}" type="presParOf" srcId="{941E5DB4-9218-4FE7-B0C9-64D8BE7DE2C2}" destId="{7F32A201-DC9C-413A-B607-784E16AA62E1}" srcOrd="1" destOrd="0" presId="urn:microsoft.com/office/officeart/2018/2/layout/IconCircleList"/>
    <dgm:cxn modelId="{4AA66804-C2C6-4B37-8906-D67019CA1962}" type="presParOf" srcId="{941E5DB4-9218-4FE7-B0C9-64D8BE7DE2C2}" destId="{DFAE1DA3-7F6D-420F-9CE1-64E8CB6FC6F2}" srcOrd="2" destOrd="0" presId="urn:microsoft.com/office/officeart/2018/2/layout/IconCircleList"/>
    <dgm:cxn modelId="{2CB02CD2-E5D6-482B-A069-A7D18DAEBFD7}" type="presParOf" srcId="{941E5DB4-9218-4FE7-B0C9-64D8BE7DE2C2}" destId="{B2EE3903-6A35-48A3-8FF2-7A72E133C8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CA12D7-97DE-47FA-80BE-4180293C3E0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14B8A8-8FFB-495D-9C24-BEA8D02F25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100" dirty="0">
              <a:latin typeface="Aptos" panose="020B0004020202020204" pitchFamily="34" charset="0"/>
            </a:rPr>
            <a:t> </a:t>
          </a:r>
          <a:r>
            <a:rPr lang="es-ES" sz="1200" b="1" dirty="0">
              <a:latin typeface="Aptos" panose="020B0004020202020204" pitchFamily="34" charset="0"/>
            </a:rPr>
            <a:t>¿C</a:t>
          </a:r>
          <a:r>
            <a:rPr lang="es-ES" sz="1200" b="1" i="0" dirty="0">
              <a:latin typeface="Aptos" panose="020B0004020202020204" pitchFamily="34" charset="0"/>
            </a:rPr>
            <a:t>ómo podemos analizar y transmitir la normativa vigente para que los sostenedores logren la comprensión  y resguardo de la educación intercultural en los establecimientos educativos? </a:t>
          </a:r>
        </a:p>
        <a:p>
          <a:pPr>
            <a:lnSpc>
              <a:spcPct val="100000"/>
            </a:lnSpc>
          </a:pPr>
          <a:r>
            <a:rPr lang="es-ES" sz="1200" b="1" i="0" dirty="0">
              <a:latin typeface="Aptos" panose="020B0004020202020204" pitchFamily="34" charset="0"/>
            </a:rPr>
            <a:t>¿Qué acciones debemos realizar para que los sostenedores logren dar cumplimiento a las normativas vigentes? </a:t>
          </a:r>
          <a:r>
            <a:rPr lang="es-ES" sz="1200" b="1" dirty="0">
              <a:latin typeface="Aptos" panose="020B0004020202020204" pitchFamily="34" charset="0"/>
            </a:rPr>
            <a:t>¿</a:t>
          </a:r>
          <a:r>
            <a:rPr lang="es-ES" sz="1200" b="1" i="0" dirty="0">
              <a:latin typeface="Aptos" panose="020B0004020202020204" pitchFamily="34" charset="0"/>
            </a:rPr>
            <a:t>Qué nudos críticos </a:t>
          </a:r>
          <a:r>
            <a:rPr lang="es-ES" sz="1200" b="1" dirty="0">
              <a:latin typeface="Aptos" panose="020B0004020202020204" pitchFamily="34" charset="0"/>
            </a:rPr>
            <a:t>u</a:t>
          </a:r>
          <a:r>
            <a:rPr lang="es-ES" sz="1200" b="1" i="0" dirty="0">
              <a:latin typeface="Aptos" panose="020B0004020202020204" pitchFamily="34" charset="0"/>
            </a:rPr>
            <a:t> obstaculizadores existen en el territorio  para resguardar la normativa vigente  en materia de educación intercultural?</a:t>
          </a:r>
          <a:endParaRPr lang="en-US" sz="1200" b="1" dirty="0">
            <a:latin typeface="Aptos" panose="020B0004020202020204" pitchFamily="34" charset="0"/>
          </a:endParaRPr>
        </a:p>
      </dgm:t>
    </dgm:pt>
    <dgm:pt modelId="{253A9071-C7F6-4C80-820C-667025904533}" type="parTrans" cxnId="{319AEC85-F76D-441D-9872-03B175B557E2}">
      <dgm:prSet/>
      <dgm:spPr/>
      <dgm:t>
        <a:bodyPr/>
        <a:lstStyle/>
        <a:p>
          <a:endParaRPr lang="en-US"/>
        </a:p>
      </dgm:t>
    </dgm:pt>
    <dgm:pt modelId="{6FD6FD42-7F61-4936-A31F-FA934D4C37E9}" type="sibTrans" cxnId="{319AEC85-F76D-441D-9872-03B175B557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8D2438-3BA6-4217-8B48-59339A7A7F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200" b="1" dirty="0">
              <a:latin typeface="Aptos" panose="020B0004020202020204" pitchFamily="34" charset="0"/>
            </a:rPr>
            <a:t>¿Qué tipo de acciones formativas se llevan a cabo en su territorio, con qué actores y qué tipos de contenidos abordan?</a:t>
          </a:r>
        </a:p>
        <a:p>
          <a:pPr>
            <a:lnSpc>
              <a:spcPct val="100000"/>
            </a:lnSpc>
          </a:pPr>
          <a:endParaRPr lang="es-CL" sz="1200" b="1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r>
            <a:rPr lang="es-ES" sz="12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¿Qué acciones formativas dentro de las planificadas en su territorio se puede incluir contenidos y actores clave para sensibilizar, promover y/ o formar en la construcción de comunidades educativas interculturales? </a:t>
          </a:r>
        </a:p>
        <a:p>
          <a:pPr>
            <a:lnSpc>
              <a:spcPct val="100000"/>
            </a:lnSpc>
          </a:pPr>
          <a:endParaRPr lang="es-ES" sz="1200" b="1" dirty="0">
            <a:effectLst/>
            <a:latin typeface="Aptos" panose="020B00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es-ES" sz="1200" b="1" dirty="0">
              <a:latin typeface="Aptos" panose="020B0004020202020204" pitchFamily="34" charset="0"/>
            </a:rPr>
            <a:t>¿Cómo podemos incentivar y apoyar para que los sostenedores dentro de los diseños de planes de capacitación docente incluyan a los Educadores Tradicionales, y los contenidos desde la perspectiva de educación intercultural?</a:t>
          </a:r>
          <a:endParaRPr lang="es-CL" sz="1200" b="1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endParaRPr lang="en-US" sz="1200" dirty="0">
            <a:latin typeface="Aptos" panose="020B0004020202020204" pitchFamily="34" charset="0"/>
          </a:endParaRPr>
        </a:p>
      </dgm:t>
    </dgm:pt>
    <dgm:pt modelId="{5B665735-4C19-494A-9517-AEA1F4B637B4}" type="sibTrans" cxnId="{FA54E4F4-BAD2-4A20-A3FA-8AA40DB4AD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DB6014-DD9D-48BA-9A51-2FBFE77E7C63}" type="parTrans" cxnId="{FA54E4F4-BAD2-4A20-A3FA-8AA40DB4ADF6}">
      <dgm:prSet/>
      <dgm:spPr/>
      <dgm:t>
        <a:bodyPr/>
        <a:lstStyle/>
        <a:p>
          <a:endParaRPr lang="en-US"/>
        </a:p>
      </dgm:t>
    </dgm:pt>
    <dgm:pt modelId="{01554720-D660-4BE1-B487-1B26550A1444}" type="pres">
      <dgm:prSet presAssocID="{59CA12D7-97DE-47FA-80BE-4180293C3E09}" presName="root" presStyleCnt="0">
        <dgm:presLayoutVars>
          <dgm:dir/>
          <dgm:resizeHandles val="exact"/>
        </dgm:presLayoutVars>
      </dgm:prSet>
      <dgm:spPr/>
    </dgm:pt>
    <dgm:pt modelId="{9DC0FE04-BE44-47EE-8FB2-F3EA95DA41EF}" type="pres">
      <dgm:prSet presAssocID="{5C14B8A8-8FFB-495D-9C24-BEA8D02F2516}" presName="compNode" presStyleCnt="0"/>
      <dgm:spPr/>
    </dgm:pt>
    <dgm:pt modelId="{86861785-193F-442E-9F18-C92BB2337E5B}" type="pres">
      <dgm:prSet presAssocID="{5C14B8A8-8FFB-495D-9C24-BEA8D02F2516}" presName="iconRect" presStyleLbl="node1" presStyleIdx="0" presStyleCnt="2" custLinFactNeighborX="-5166" custLinFactNeighborY="-350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A8BFC68-B482-421C-816E-DF08B7DC1237}" type="pres">
      <dgm:prSet presAssocID="{5C14B8A8-8FFB-495D-9C24-BEA8D02F2516}" presName="spaceRect" presStyleCnt="0"/>
      <dgm:spPr/>
    </dgm:pt>
    <dgm:pt modelId="{EC5B90F3-3F7C-416F-9349-5A9DF03FCACE}" type="pres">
      <dgm:prSet presAssocID="{5C14B8A8-8FFB-495D-9C24-BEA8D02F2516}" presName="textRect" presStyleLbl="revTx" presStyleIdx="0" presStyleCnt="2" custScaleX="93689" custScaleY="131742">
        <dgm:presLayoutVars>
          <dgm:chMax val="1"/>
          <dgm:chPref val="1"/>
        </dgm:presLayoutVars>
      </dgm:prSet>
      <dgm:spPr/>
    </dgm:pt>
    <dgm:pt modelId="{56EDA9C7-39B2-4104-A4A9-3AF631915CAF}" type="pres">
      <dgm:prSet presAssocID="{6FD6FD42-7F61-4936-A31F-FA934D4C37E9}" presName="sibTrans" presStyleCnt="0"/>
      <dgm:spPr/>
    </dgm:pt>
    <dgm:pt modelId="{F85AAC0C-E074-4740-A30C-64505D644E34}" type="pres">
      <dgm:prSet presAssocID="{C98D2438-3BA6-4217-8B48-59339A7A7F3D}" presName="compNode" presStyleCnt="0"/>
      <dgm:spPr/>
    </dgm:pt>
    <dgm:pt modelId="{FB8B3D79-2821-40B1-928F-8FAAAE0D422E}" type="pres">
      <dgm:prSet presAssocID="{C98D2438-3BA6-4217-8B48-59339A7A7F3D}" presName="iconRect" presStyleLbl="node1" presStyleIdx="1" presStyleCnt="2" custLinFactNeighborX="9781" custLinFactNeighborY="-161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7519E65-278D-466A-9E21-13B995E2C1D2}" type="pres">
      <dgm:prSet presAssocID="{C98D2438-3BA6-4217-8B48-59339A7A7F3D}" presName="spaceRect" presStyleCnt="0"/>
      <dgm:spPr/>
    </dgm:pt>
    <dgm:pt modelId="{E8970EC2-8EFC-41EC-B345-61756CEAF2E5}" type="pres">
      <dgm:prSet presAssocID="{C98D2438-3BA6-4217-8B48-59339A7A7F3D}" presName="textRect" presStyleLbl="revTx" presStyleIdx="1" presStyleCnt="2" custScaleX="117854" custScaleY="132108" custLinFactNeighborX="-7825" custLinFactNeighborY="-21749">
        <dgm:presLayoutVars>
          <dgm:chMax val="1"/>
          <dgm:chPref val="1"/>
        </dgm:presLayoutVars>
      </dgm:prSet>
      <dgm:spPr/>
    </dgm:pt>
  </dgm:ptLst>
  <dgm:cxnLst>
    <dgm:cxn modelId="{76813D42-735A-4912-81A4-4401F54D705A}" type="presOf" srcId="{59CA12D7-97DE-47FA-80BE-4180293C3E09}" destId="{01554720-D660-4BE1-B487-1B26550A1444}" srcOrd="0" destOrd="0" presId="urn:microsoft.com/office/officeart/2018/2/layout/IconLabelList"/>
    <dgm:cxn modelId="{319AEC85-F76D-441D-9872-03B175B557E2}" srcId="{59CA12D7-97DE-47FA-80BE-4180293C3E09}" destId="{5C14B8A8-8FFB-495D-9C24-BEA8D02F2516}" srcOrd="0" destOrd="0" parTransId="{253A9071-C7F6-4C80-820C-667025904533}" sibTransId="{6FD6FD42-7F61-4936-A31F-FA934D4C37E9}"/>
    <dgm:cxn modelId="{205D0BC4-235E-4C49-AEC4-B425F588745B}" type="presOf" srcId="{5C14B8A8-8FFB-495D-9C24-BEA8D02F2516}" destId="{EC5B90F3-3F7C-416F-9349-5A9DF03FCACE}" srcOrd="0" destOrd="0" presId="urn:microsoft.com/office/officeart/2018/2/layout/IconLabelList"/>
    <dgm:cxn modelId="{F68A4AD1-990E-451F-A1F5-8019F0278F1E}" type="presOf" srcId="{C98D2438-3BA6-4217-8B48-59339A7A7F3D}" destId="{E8970EC2-8EFC-41EC-B345-61756CEAF2E5}" srcOrd="0" destOrd="0" presId="urn:microsoft.com/office/officeart/2018/2/layout/IconLabelList"/>
    <dgm:cxn modelId="{FA54E4F4-BAD2-4A20-A3FA-8AA40DB4ADF6}" srcId="{59CA12D7-97DE-47FA-80BE-4180293C3E09}" destId="{C98D2438-3BA6-4217-8B48-59339A7A7F3D}" srcOrd="1" destOrd="0" parTransId="{D4DB6014-DD9D-48BA-9A51-2FBFE77E7C63}" sibTransId="{5B665735-4C19-494A-9517-AEA1F4B637B4}"/>
    <dgm:cxn modelId="{FA9CE7F6-3B46-465F-B007-A2DB27CBFBA8}" type="presParOf" srcId="{01554720-D660-4BE1-B487-1B26550A1444}" destId="{9DC0FE04-BE44-47EE-8FB2-F3EA95DA41EF}" srcOrd="0" destOrd="0" presId="urn:microsoft.com/office/officeart/2018/2/layout/IconLabelList"/>
    <dgm:cxn modelId="{D0DE4862-C5A1-4C69-AE03-331DD98EBD55}" type="presParOf" srcId="{9DC0FE04-BE44-47EE-8FB2-F3EA95DA41EF}" destId="{86861785-193F-442E-9F18-C92BB2337E5B}" srcOrd="0" destOrd="0" presId="urn:microsoft.com/office/officeart/2018/2/layout/IconLabelList"/>
    <dgm:cxn modelId="{4BC4BCF6-728D-42ED-93A1-48709F89B95E}" type="presParOf" srcId="{9DC0FE04-BE44-47EE-8FB2-F3EA95DA41EF}" destId="{2A8BFC68-B482-421C-816E-DF08B7DC1237}" srcOrd="1" destOrd="0" presId="urn:microsoft.com/office/officeart/2018/2/layout/IconLabelList"/>
    <dgm:cxn modelId="{F7404D61-582D-4199-A0DF-7E541702EDAE}" type="presParOf" srcId="{9DC0FE04-BE44-47EE-8FB2-F3EA95DA41EF}" destId="{EC5B90F3-3F7C-416F-9349-5A9DF03FCACE}" srcOrd="2" destOrd="0" presId="urn:microsoft.com/office/officeart/2018/2/layout/IconLabelList"/>
    <dgm:cxn modelId="{96434BA4-5AC8-45A0-9EAA-7AE0A7493800}" type="presParOf" srcId="{01554720-D660-4BE1-B487-1B26550A1444}" destId="{56EDA9C7-39B2-4104-A4A9-3AF631915CAF}" srcOrd="1" destOrd="0" presId="urn:microsoft.com/office/officeart/2018/2/layout/IconLabelList"/>
    <dgm:cxn modelId="{CE6061A5-9760-48D2-A2BE-1F3676FA816C}" type="presParOf" srcId="{01554720-D660-4BE1-B487-1B26550A1444}" destId="{F85AAC0C-E074-4740-A30C-64505D644E34}" srcOrd="2" destOrd="0" presId="urn:microsoft.com/office/officeart/2018/2/layout/IconLabelList"/>
    <dgm:cxn modelId="{9F5AFC10-5CD3-4410-BC53-7080A71D73DE}" type="presParOf" srcId="{F85AAC0C-E074-4740-A30C-64505D644E34}" destId="{FB8B3D79-2821-40B1-928F-8FAAAE0D422E}" srcOrd="0" destOrd="0" presId="urn:microsoft.com/office/officeart/2018/2/layout/IconLabelList"/>
    <dgm:cxn modelId="{5D7FD34E-DF99-4EA0-B126-0D3BC30CCAC8}" type="presParOf" srcId="{F85AAC0C-E074-4740-A30C-64505D644E34}" destId="{C7519E65-278D-466A-9E21-13B995E2C1D2}" srcOrd="1" destOrd="0" presId="urn:microsoft.com/office/officeart/2018/2/layout/IconLabelList"/>
    <dgm:cxn modelId="{0D7D62FE-3C46-43F2-83C1-2BB1ECD267AD}" type="presParOf" srcId="{F85AAC0C-E074-4740-A30C-64505D644E34}" destId="{E8970EC2-8EFC-41EC-B345-61756CEAF2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CA12D7-97DE-47FA-80BE-4180293C3E0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A1706-718F-4089-98CF-CAEB4EA75F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 Podemos agrupar a las escuelas o sostenedores  según requerimientos de apoyo? ¿Qué criterios utilizaríamos? </a:t>
          </a:r>
        </a:p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¿Qué estrategias podemos utilizar para  acompañar  y  orientar el adecuado desarrollo de programas y recursos educativos disponibles que fortalezcan las prácticas de gestión ( instrumentos, curricular/pedagógico, participación y vinculación familias y entorno) en relación con el desarrollo de comunidades educativas interculturales?</a:t>
          </a:r>
          <a:endParaRPr lang="en-US" sz="1400" b="1" dirty="0">
            <a:latin typeface="Aptos" panose="020B0004020202020204" pitchFamily="34" charset="0"/>
          </a:endParaRPr>
        </a:p>
      </dgm:t>
    </dgm:pt>
    <dgm:pt modelId="{D165737A-5335-4787-9DB3-ED2636F5868C}" type="parTrans" cxnId="{B751B8DE-FCDE-49AC-94C6-8E9115AE389F}">
      <dgm:prSet/>
      <dgm:spPr/>
      <dgm:t>
        <a:bodyPr/>
        <a:lstStyle/>
        <a:p>
          <a:endParaRPr lang="en-US"/>
        </a:p>
      </dgm:t>
    </dgm:pt>
    <dgm:pt modelId="{A9A07D09-97A6-40F0-A43C-A3D80B7DB4AF}" type="sibTrans" cxnId="{B751B8DE-FCDE-49AC-94C6-8E9115AE38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66953D-27F1-4E84-AB13-40F34487D6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100" b="1" dirty="0">
              <a:latin typeface="Aptos" panose="020B0004020202020204" pitchFamily="34" charset="0"/>
            </a:rPr>
            <a:t>¿</a:t>
          </a:r>
          <a:r>
            <a:rPr lang="es-ES" sz="1400" b="1" dirty="0">
              <a:latin typeface="Aptos" panose="020B0004020202020204" pitchFamily="34" charset="0"/>
            </a:rPr>
            <a:t>Qué experiencias existen en su territorio de escuelas con  prácticas interculturales? </a:t>
          </a:r>
        </a:p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 Existen redes de trabajo y /o comunidades de aprendizaje entre ET, docentes y / o escuelas en su territorio? </a:t>
          </a:r>
        </a:p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¿C</a:t>
          </a:r>
          <a:r>
            <a:rPr lang="es-ES" sz="1400" b="1" i="0" dirty="0">
              <a:latin typeface="Aptos" panose="020B0004020202020204" pitchFamily="34" charset="0"/>
            </a:rPr>
            <a:t>ómo y qué acciones</a:t>
          </a:r>
          <a:r>
            <a:rPr lang="es-ES" sz="1400" b="1" dirty="0">
              <a:latin typeface="Aptos" panose="020B0004020202020204" pitchFamily="34" charset="0"/>
            </a:rPr>
            <a:t> </a:t>
          </a:r>
          <a:r>
            <a:rPr lang="es-ES" sz="1400" b="1" i="0" dirty="0">
              <a:latin typeface="Aptos" panose="020B0004020202020204" pitchFamily="34" charset="0"/>
            </a:rPr>
            <a:t>podemos desarrollar  de manera conjunta para incentivar  redes de aprendizaje intercultural entre ET, docentes y/ escuelas?</a:t>
          </a:r>
        </a:p>
        <a:p>
          <a:pPr>
            <a:lnSpc>
              <a:spcPct val="100000"/>
            </a:lnSpc>
          </a:pPr>
          <a:endParaRPr lang="es-ES" sz="1100" b="0" i="0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endParaRPr lang="en-US" sz="1100" dirty="0">
            <a:latin typeface="Aptos" panose="020B0004020202020204" pitchFamily="34" charset="0"/>
          </a:endParaRPr>
        </a:p>
      </dgm:t>
    </dgm:pt>
    <dgm:pt modelId="{6467C563-ECFD-49CD-841B-937CF186769B}" type="parTrans" cxnId="{C3B8F41D-A6B2-4269-8BDA-70E7A220BADB}">
      <dgm:prSet/>
      <dgm:spPr/>
      <dgm:t>
        <a:bodyPr/>
        <a:lstStyle/>
        <a:p>
          <a:endParaRPr lang="en-US"/>
        </a:p>
      </dgm:t>
    </dgm:pt>
    <dgm:pt modelId="{3315159B-EE70-41E9-A084-B5332CF6ADB1}" type="sibTrans" cxnId="{C3B8F41D-A6B2-4269-8BDA-70E7A220BA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554720-D660-4BE1-B487-1B26550A1444}" type="pres">
      <dgm:prSet presAssocID="{59CA12D7-97DE-47FA-80BE-4180293C3E09}" presName="root" presStyleCnt="0">
        <dgm:presLayoutVars>
          <dgm:dir/>
          <dgm:resizeHandles val="exact"/>
        </dgm:presLayoutVars>
      </dgm:prSet>
      <dgm:spPr/>
    </dgm:pt>
    <dgm:pt modelId="{8C78E132-2A8D-4E04-B4AD-4583ED1A3186}" type="pres">
      <dgm:prSet presAssocID="{77BA1706-718F-4089-98CF-CAEB4EA75FD5}" presName="compNode" presStyleCnt="0"/>
      <dgm:spPr/>
    </dgm:pt>
    <dgm:pt modelId="{2CFB3E52-6077-4EE9-B7A9-4A831797506B}" type="pres">
      <dgm:prSet presAssocID="{77BA1706-718F-4089-98CF-CAEB4EA75FD5}" presName="iconRect" presStyleLbl="node1" presStyleIdx="0" presStyleCnt="2" custLinFactNeighborX="-650" custLinFactNeighborY="-363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D0C37E1-EC40-4373-AC48-F11FDC3550CB}" type="pres">
      <dgm:prSet presAssocID="{77BA1706-718F-4089-98CF-CAEB4EA75FD5}" presName="spaceRect" presStyleCnt="0"/>
      <dgm:spPr/>
    </dgm:pt>
    <dgm:pt modelId="{8F14FA38-8314-4F6B-BAF6-36471C0DACEB}" type="pres">
      <dgm:prSet presAssocID="{77BA1706-718F-4089-98CF-CAEB4EA75FD5}" presName="textRect" presStyleLbl="revTx" presStyleIdx="0" presStyleCnt="2" custScaleY="117300" custLinFactNeighborX="3905" custLinFactNeighborY="-15916">
        <dgm:presLayoutVars>
          <dgm:chMax val="1"/>
          <dgm:chPref val="1"/>
        </dgm:presLayoutVars>
      </dgm:prSet>
      <dgm:spPr/>
    </dgm:pt>
    <dgm:pt modelId="{6A04B039-87E3-4BAC-A63E-F72A34B5961D}" type="pres">
      <dgm:prSet presAssocID="{A9A07D09-97A6-40F0-A43C-A3D80B7DB4AF}" presName="sibTrans" presStyleCnt="0"/>
      <dgm:spPr/>
    </dgm:pt>
    <dgm:pt modelId="{87127EA1-EC70-436E-93FC-B62C3CD9F3B8}" type="pres">
      <dgm:prSet presAssocID="{6466953D-27F1-4E84-AB13-40F34487D66C}" presName="compNode" presStyleCnt="0"/>
      <dgm:spPr/>
    </dgm:pt>
    <dgm:pt modelId="{CB62D7B1-867B-4295-9EE9-3731BCB79DA4}" type="pres">
      <dgm:prSet presAssocID="{6466953D-27F1-4E84-AB13-40F34487D66C}" presName="iconRect" presStyleLbl="node1" presStyleIdx="1" presStyleCnt="2" custLinFactNeighborX="-11445" custLinFactNeighborY="386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87C797E6-DB5E-492E-892A-CAE3DD887154}" type="pres">
      <dgm:prSet presAssocID="{6466953D-27F1-4E84-AB13-40F34487D66C}" presName="spaceRect" presStyleCnt="0"/>
      <dgm:spPr/>
    </dgm:pt>
    <dgm:pt modelId="{197AD77B-AD89-4792-AF4D-E39F4CAB1E7F}" type="pres">
      <dgm:prSet presAssocID="{6466953D-27F1-4E84-AB13-40F34487D66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9B18914-12EB-4E6C-AC81-20447619F3F6}" type="presOf" srcId="{77BA1706-718F-4089-98CF-CAEB4EA75FD5}" destId="{8F14FA38-8314-4F6B-BAF6-36471C0DACEB}" srcOrd="0" destOrd="0" presId="urn:microsoft.com/office/officeart/2018/2/layout/IconLabelList"/>
    <dgm:cxn modelId="{C3B8F41D-A6B2-4269-8BDA-70E7A220BADB}" srcId="{59CA12D7-97DE-47FA-80BE-4180293C3E09}" destId="{6466953D-27F1-4E84-AB13-40F34487D66C}" srcOrd="1" destOrd="0" parTransId="{6467C563-ECFD-49CD-841B-937CF186769B}" sibTransId="{3315159B-EE70-41E9-A084-B5332CF6ADB1}"/>
    <dgm:cxn modelId="{76813D42-735A-4912-81A4-4401F54D705A}" type="presOf" srcId="{59CA12D7-97DE-47FA-80BE-4180293C3E09}" destId="{01554720-D660-4BE1-B487-1B26550A1444}" srcOrd="0" destOrd="0" presId="urn:microsoft.com/office/officeart/2018/2/layout/IconLabelList"/>
    <dgm:cxn modelId="{B751B8DE-FCDE-49AC-94C6-8E9115AE389F}" srcId="{59CA12D7-97DE-47FA-80BE-4180293C3E09}" destId="{77BA1706-718F-4089-98CF-CAEB4EA75FD5}" srcOrd="0" destOrd="0" parTransId="{D165737A-5335-4787-9DB3-ED2636F5868C}" sibTransId="{A9A07D09-97A6-40F0-A43C-A3D80B7DB4AF}"/>
    <dgm:cxn modelId="{86BC33E5-45AA-43F8-91D2-FFB99C9C3951}" type="presOf" srcId="{6466953D-27F1-4E84-AB13-40F34487D66C}" destId="{197AD77B-AD89-4792-AF4D-E39F4CAB1E7F}" srcOrd="0" destOrd="0" presId="urn:microsoft.com/office/officeart/2018/2/layout/IconLabelList"/>
    <dgm:cxn modelId="{9FC03DB1-2DB5-4635-8F37-2A78BDB877D4}" type="presParOf" srcId="{01554720-D660-4BE1-B487-1B26550A1444}" destId="{8C78E132-2A8D-4E04-B4AD-4583ED1A3186}" srcOrd="0" destOrd="0" presId="urn:microsoft.com/office/officeart/2018/2/layout/IconLabelList"/>
    <dgm:cxn modelId="{7A5CE742-711B-40CD-AA5C-2B84CB37DECD}" type="presParOf" srcId="{8C78E132-2A8D-4E04-B4AD-4583ED1A3186}" destId="{2CFB3E52-6077-4EE9-B7A9-4A831797506B}" srcOrd="0" destOrd="0" presId="urn:microsoft.com/office/officeart/2018/2/layout/IconLabelList"/>
    <dgm:cxn modelId="{BC46B329-AAD1-4322-808B-77AD34E483A2}" type="presParOf" srcId="{8C78E132-2A8D-4E04-B4AD-4583ED1A3186}" destId="{DD0C37E1-EC40-4373-AC48-F11FDC3550CB}" srcOrd="1" destOrd="0" presId="urn:microsoft.com/office/officeart/2018/2/layout/IconLabelList"/>
    <dgm:cxn modelId="{74BD7D88-6A8B-4D6B-8A32-79108D17B8B3}" type="presParOf" srcId="{8C78E132-2A8D-4E04-B4AD-4583ED1A3186}" destId="{8F14FA38-8314-4F6B-BAF6-36471C0DACEB}" srcOrd="2" destOrd="0" presId="urn:microsoft.com/office/officeart/2018/2/layout/IconLabelList"/>
    <dgm:cxn modelId="{CACA6B5D-767B-47CE-9EDC-52D50815E1BF}" type="presParOf" srcId="{01554720-D660-4BE1-B487-1B26550A1444}" destId="{6A04B039-87E3-4BAC-A63E-F72A34B5961D}" srcOrd="1" destOrd="0" presId="urn:microsoft.com/office/officeart/2018/2/layout/IconLabelList"/>
    <dgm:cxn modelId="{E76F6217-295A-406F-80DF-E3AAC827BD88}" type="presParOf" srcId="{01554720-D660-4BE1-B487-1B26550A1444}" destId="{87127EA1-EC70-436E-93FC-B62C3CD9F3B8}" srcOrd="2" destOrd="0" presId="urn:microsoft.com/office/officeart/2018/2/layout/IconLabelList"/>
    <dgm:cxn modelId="{DBA5D7CC-E624-4165-8F00-713673E74762}" type="presParOf" srcId="{87127EA1-EC70-436E-93FC-B62C3CD9F3B8}" destId="{CB62D7B1-867B-4295-9EE9-3731BCB79DA4}" srcOrd="0" destOrd="0" presId="urn:microsoft.com/office/officeart/2018/2/layout/IconLabelList"/>
    <dgm:cxn modelId="{86B9387A-643F-4DFD-87C1-FA3DED4FD770}" type="presParOf" srcId="{87127EA1-EC70-436E-93FC-B62C3CD9F3B8}" destId="{87C797E6-DB5E-492E-892A-CAE3DD887154}" srcOrd="1" destOrd="0" presId="urn:microsoft.com/office/officeart/2018/2/layout/IconLabelList"/>
    <dgm:cxn modelId="{ECFCC2B4-0352-4617-8361-CF4706B65E51}" type="presParOf" srcId="{87127EA1-EC70-436E-93FC-B62C3CD9F3B8}" destId="{197AD77B-AD89-4792-AF4D-E39F4CAB1E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CA12D7-97DE-47FA-80BE-4180293C3E0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AF099-8A26-4AF8-A01B-375EAAEB34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 Qué  condiciones a nivel  regional, provincial y /o comunales son necesarias para la coordinación de la gestión?</a:t>
          </a:r>
        </a:p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¿Qué acciones y o estrategias de los planes regionales, provinciales y/ o comunales  ya planificados se pueden articular y vincular con el desarrollo de  las comunidades educativas interculturales ?</a:t>
          </a:r>
        </a:p>
        <a:p>
          <a:pPr>
            <a:lnSpc>
              <a:spcPct val="100000"/>
            </a:lnSpc>
          </a:pPr>
          <a:r>
            <a:rPr lang="es-ES" sz="1400" b="1" dirty="0">
              <a:latin typeface="Aptos" panose="020B0004020202020204" pitchFamily="34" charset="0"/>
            </a:rPr>
            <a:t>¿ Qué canales de comunicación y colaboración  se puede desarrollar de manera permanente entre los diferentes niveles de apoyo territorial?</a:t>
          </a:r>
        </a:p>
        <a:p>
          <a:pPr>
            <a:lnSpc>
              <a:spcPct val="100000"/>
            </a:lnSpc>
          </a:pPr>
          <a:endParaRPr lang="en-US" sz="1100" dirty="0">
            <a:latin typeface="Aptos" panose="020B0004020202020204" pitchFamily="34" charset="0"/>
          </a:endParaRPr>
        </a:p>
      </dgm:t>
    </dgm:pt>
    <dgm:pt modelId="{10A98BA1-D91E-43A6-8004-9C01990C427C}" type="parTrans" cxnId="{FDAAEEB9-3921-432F-B3B3-3CFACACAB2ED}">
      <dgm:prSet/>
      <dgm:spPr/>
      <dgm:t>
        <a:bodyPr/>
        <a:lstStyle/>
        <a:p>
          <a:endParaRPr lang="en-US"/>
        </a:p>
      </dgm:t>
    </dgm:pt>
    <dgm:pt modelId="{0B07E863-6045-4A9C-8C34-1EED170DA36F}" type="sibTrans" cxnId="{FDAAEEB9-3921-432F-B3B3-3CFACACAB2E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82115DB-3F83-457C-81B0-1191B9363C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400" b="1" dirty="0">
              <a:latin typeface="Aptos" panose="020B0004020202020204" pitchFamily="34" charset="0"/>
            </a:rPr>
            <a:t>¿Qué organizaciones, comunidades o instituciones territoriales  se identifican para generar alianzas de trabajo en educación intercultural ?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Aptos" panose="020B0004020202020204" pitchFamily="34" charset="0"/>
            </a:rPr>
            <a:t>¿ Qué experiencias previas de trabajo existen con la organizaciones, comunidades o instituciones territoriales?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Aptos" panose="020B0004020202020204" pitchFamily="34" charset="0"/>
            </a:rPr>
            <a:t>¿Qué acciones, espacios o mecanismos existen o  se pueden organizar  para generar estas alianzas?</a:t>
          </a:r>
        </a:p>
        <a:p>
          <a:pPr>
            <a:lnSpc>
              <a:spcPct val="100000"/>
            </a:lnSpc>
          </a:pPr>
          <a:r>
            <a:rPr lang="en-US" sz="1400" b="1" dirty="0">
              <a:latin typeface="Aptos" panose="020B0004020202020204" pitchFamily="34" charset="0"/>
            </a:rPr>
            <a:t>¿Que iniciativas o espacios  territoriales se pueden organizar para promover y sensiblizar  la educación intercultural a los actores de la comunidad educativa?</a:t>
          </a:r>
        </a:p>
        <a:p>
          <a:pPr>
            <a:lnSpc>
              <a:spcPct val="100000"/>
            </a:lnSpc>
          </a:pPr>
          <a:endParaRPr lang="en-US" sz="1400" b="1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endParaRPr lang="en-US" sz="1100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endParaRPr lang="en-US" sz="1100" dirty="0">
            <a:latin typeface="Aptos" panose="020B0004020202020204" pitchFamily="34" charset="0"/>
          </a:endParaRPr>
        </a:p>
        <a:p>
          <a:pPr>
            <a:lnSpc>
              <a:spcPct val="100000"/>
            </a:lnSpc>
          </a:pPr>
          <a:r>
            <a:rPr lang="en-US" sz="1100" dirty="0">
              <a:latin typeface="Aptos" panose="020B0004020202020204" pitchFamily="34" charset="0"/>
            </a:rPr>
            <a:t> </a:t>
          </a:r>
        </a:p>
      </dgm:t>
    </dgm:pt>
    <dgm:pt modelId="{77DDDFC3-0A8E-46E3-8051-6DEBAFF61518}" type="parTrans" cxnId="{ACA2E524-90A2-47A6-9FBD-0BA7B38BFDCF}">
      <dgm:prSet/>
      <dgm:spPr/>
      <dgm:t>
        <a:bodyPr/>
        <a:lstStyle/>
        <a:p>
          <a:endParaRPr lang="en-US"/>
        </a:p>
      </dgm:t>
    </dgm:pt>
    <dgm:pt modelId="{D028AFBE-3B14-4B36-9502-BBE9C6743EAB}" type="sibTrans" cxnId="{ACA2E524-90A2-47A6-9FBD-0BA7B38BFDCF}">
      <dgm:prSet/>
      <dgm:spPr/>
      <dgm:t>
        <a:bodyPr/>
        <a:lstStyle/>
        <a:p>
          <a:endParaRPr lang="en-US"/>
        </a:p>
      </dgm:t>
    </dgm:pt>
    <dgm:pt modelId="{01554720-D660-4BE1-B487-1B26550A1444}" type="pres">
      <dgm:prSet presAssocID="{59CA12D7-97DE-47FA-80BE-4180293C3E09}" presName="root" presStyleCnt="0">
        <dgm:presLayoutVars>
          <dgm:dir/>
          <dgm:resizeHandles val="exact"/>
        </dgm:presLayoutVars>
      </dgm:prSet>
      <dgm:spPr/>
    </dgm:pt>
    <dgm:pt modelId="{AC95D72B-5C95-402F-8958-97F773EE36C1}" type="pres">
      <dgm:prSet presAssocID="{248AF099-8A26-4AF8-A01B-375EAAEB340C}" presName="compNode" presStyleCnt="0"/>
      <dgm:spPr/>
    </dgm:pt>
    <dgm:pt modelId="{9DE7F167-FD50-41C5-B207-263C0A642FE1}" type="pres">
      <dgm:prSet presAssocID="{248AF099-8A26-4AF8-A01B-375EAAEB340C}" presName="iconRect" presStyleLbl="node1" presStyleIdx="0" presStyleCnt="2" custLinFactNeighborX="-31536" custLinFactNeighborY="-356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FECBA8F-FAD5-4B4B-B082-20C7BB3F871D}" type="pres">
      <dgm:prSet presAssocID="{248AF099-8A26-4AF8-A01B-375EAAEB340C}" presName="spaceRect" presStyleCnt="0"/>
      <dgm:spPr/>
    </dgm:pt>
    <dgm:pt modelId="{C044A817-BD18-4B01-9C92-189F172D1247}" type="pres">
      <dgm:prSet presAssocID="{248AF099-8A26-4AF8-A01B-375EAAEB340C}" presName="textRect" presStyleLbl="revTx" presStyleIdx="0" presStyleCnt="2" custScaleX="96799" custScaleY="99332" custLinFactNeighborX="8325" custLinFactNeighborY="-35663">
        <dgm:presLayoutVars>
          <dgm:chMax val="1"/>
          <dgm:chPref val="1"/>
        </dgm:presLayoutVars>
      </dgm:prSet>
      <dgm:spPr/>
    </dgm:pt>
    <dgm:pt modelId="{13D72F15-B680-4A28-B9C9-E5598EB6744E}" type="pres">
      <dgm:prSet presAssocID="{0B07E863-6045-4A9C-8C34-1EED170DA36F}" presName="sibTrans" presStyleCnt="0"/>
      <dgm:spPr/>
    </dgm:pt>
    <dgm:pt modelId="{5B42A0D7-F822-4D76-9435-FD58042768F2}" type="pres">
      <dgm:prSet presAssocID="{782115DB-3F83-457C-81B0-1191B9363CFC}" presName="compNode" presStyleCnt="0"/>
      <dgm:spPr/>
    </dgm:pt>
    <dgm:pt modelId="{C51718F5-265B-4ED5-8BB7-2D85E9EA5521}" type="pres">
      <dgm:prSet presAssocID="{782115DB-3F83-457C-81B0-1191B9363CFC}" presName="iconRect" presStyleLbl="node1" presStyleIdx="1" presStyleCnt="2" custLinFactNeighborX="-22890" custLinFactNeighborY="343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45C78100-0DED-484D-A2A3-5075AF547FC0}" type="pres">
      <dgm:prSet presAssocID="{782115DB-3F83-457C-81B0-1191B9363CFC}" presName="spaceRect" presStyleCnt="0"/>
      <dgm:spPr/>
    </dgm:pt>
    <dgm:pt modelId="{21E90B56-2371-4519-A887-647B38A57250}" type="pres">
      <dgm:prSet presAssocID="{782115DB-3F83-457C-81B0-1191B9363CFC}" presName="textRect" presStyleLbl="revTx" presStyleIdx="1" presStyleCnt="2" custScaleX="121607" custScaleY="120158">
        <dgm:presLayoutVars>
          <dgm:chMax val="1"/>
          <dgm:chPref val="1"/>
        </dgm:presLayoutVars>
      </dgm:prSet>
      <dgm:spPr/>
    </dgm:pt>
  </dgm:ptLst>
  <dgm:cxnLst>
    <dgm:cxn modelId="{029F4202-8F0F-4A6E-B4B7-74AACB19873B}" type="presOf" srcId="{782115DB-3F83-457C-81B0-1191B9363CFC}" destId="{21E90B56-2371-4519-A887-647B38A57250}" srcOrd="0" destOrd="0" presId="urn:microsoft.com/office/officeart/2018/2/layout/IconLabelList"/>
    <dgm:cxn modelId="{ACA2E524-90A2-47A6-9FBD-0BA7B38BFDCF}" srcId="{59CA12D7-97DE-47FA-80BE-4180293C3E09}" destId="{782115DB-3F83-457C-81B0-1191B9363CFC}" srcOrd="1" destOrd="0" parTransId="{77DDDFC3-0A8E-46E3-8051-6DEBAFF61518}" sibTransId="{D028AFBE-3B14-4B36-9502-BBE9C6743EAB}"/>
    <dgm:cxn modelId="{76813D42-735A-4912-81A4-4401F54D705A}" type="presOf" srcId="{59CA12D7-97DE-47FA-80BE-4180293C3E09}" destId="{01554720-D660-4BE1-B487-1B26550A1444}" srcOrd="0" destOrd="0" presId="urn:microsoft.com/office/officeart/2018/2/layout/IconLabelList"/>
    <dgm:cxn modelId="{FDAAEEB9-3921-432F-B3B3-3CFACACAB2ED}" srcId="{59CA12D7-97DE-47FA-80BE-4180293C3E09}" destId="{248AF099-8A26-4AF8-A01B-375EAAEB340C}" srcOrd="0" destOrd="0" parTransId="{10A98BA1-D91E-43A6-8004-9C01990C427C}" sibTransId="{0B07E863-6045-4A9C-8C34-1EED170DA36F}"/>
    <dgm:cxn modelId="{11AED6BC-2CC1-4260-9B8F-74060DFC55EE}" type="presOf" srcId="{248AF099-8A26-4AF8-A01B-375EAAEB340C}" destId="{C044A817-BD18-4B01-9C92-189F172D1247}" srcOrd="0" destOrd="0" presId="urn:microsoft.com/office/officeart/2018/2/layout/IconLabelList"/>
    <dgm:cxn modelId="{4287A542-9FEA-4144-8493-039D68C761A1}" type="presParOf" srcId="{01554720-D660-4BE1-B487-1B26550A1444}" destId="{AC95D72B-5C95-402F-8958-97F773EE36C1}" srcOrd="0" destOrd="0" presId="urn:microsoft.com/office/officeart/2018/2/layout/IconLabelList"/>
    <dgm:cxn modelId="{F7E5DE79-70DE-4337-A17E-54F7D8D1D878}" type="presParOf" srcId="{AC95D72B-5C95-402F-8958-97F773EE36C1}" destId="{9DE7F167-FD50-41C5-B207-263C0A642FE1}" srcOrd="0" destOrd="0" presId="urn:microsoft.com/office/officeart/2018/2/layout/IconLabelList"/>
    <dgm:cxn modelId="{63F80B0A-02FE-4D1A-97EE-DDFFC4B89399}" type="presParOf" srcId="{AC95D72B-5C95-402F-8958-97F773EE36C1}" destId="{2FECBA8F-FAD5-4B4B-B082-20C7BB3F871D}" srcOrd="1" destOrd="0" presId="urn:microsoft.com/office/officeart/2018/2/layout/IconLabelList"/>
    <dgm:cxn modelId="{571C5E69-E282-4FA8-A2EB-C8A568074E18}" type="presParOf" srcId="{AC95D72B-5C95-402F-8958-97F773EE36C1}" destId="{C044A817-BD18-4B01-9C92-189F172D1247}" srcOrd="2" destOrd="0" presId="urn:microsoft.com/office/officeart/2018/2/layout/IconLabelList"/>
    <dgm:cxn modelId="{D3E197DF-6D75-47B3-9C97-1EC5383D5040}" type="presParOf" srcId="{01554720-D660-4BE1-B487-1B26550A1444}" destId="{13D72F15-B680-4A28-B9C9-E5598EB6744E}" srcOrd="1" destOrd="0" presId="urn:microsoft.com/office/officeart/2018/2/layout/IconLabelList"/>
    <dgm:cxn modelId="{9930376C-B6E6-4156-A486-56FBB71ACB4E}" type="presParOf" srcId="{01554720-D660-4BE1-B487-1B26550A1444}" destId="{5B42A0D7-F822-4D76-9435-FD58042768F2}" srcOrd="2" destOrd="0" presId="urn:microsoft.com/office/officeart/2018/2/layout/IconLabelList"/>
    <dgm:cxn modelId="{E5A8D4E6-10EA-4D09-AB44-C7D44DC559A3}" type="presParOf" srcId="{5B42A0D7-F822-4D76-9435-FD58042768F2}" destId="{C51718F5-265B-4ED5-8BB7-2D85E9EA5521}" srcOrd="0" destOrd="0" presId="urn:microsoft.com/office/officeart/2018/2/layout/IconLabelList"/>
    <dgm:cxn modelId="{BD8A9777-8EFF-4610-904C-00CDB4548D04}" type="presParOf" srcId="{5B42A0D7-F822-4D76-9435-FD58042768F2}" destId="{45C78100-0DED-484D-A2A3-5075AF547FC0}" srcOrd="1" destOrd="0" presId="urn:microsoft.com/office/officeart/2018/2/layout/IconLabelList"/>
    <dgm:cxn modelId="{BB7D7E13-3A91-441B-A58E-EC2163213999}" type="presParOf" srcId="{5B42A0D7-F822-4D76-9435-FD58042768F2}" destId="{21E90B56-2371-4519-A887-647B38A572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79A0C-8F51-4B00-A523-E89F5B2CB78F}">
      <dsp:nvSpPr>
        <dsp:cNvPr id="0" name=""/>
        <dsp:cNvSpPr/>
      </dsp:nvSpPr>
      <dsp:spPr>
        <a:xfrm>
          <a:off x="45573" y="852279"/>
          <a:ext cx="655204" cy="6552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AD449-B599-4AA7-8DDD-887DE6EE75E5}">
      <dsp:nvSpPr>
        <dsp:cNvPr id="0" name=""/>
        <dsp:cNvSpPr/>
      </dsp:nvSpPr>
      <dsp:spPr>
        <a:xfrm>
          <a:off x="183166" y="989872"/>
          <a:ext cx="380018" cy="3800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3FFB2-06A5-4F22-81A9-045F0DC4B6D8}">
      <dsp:nvSpPr>
        <dsp:cNvPr id="0" name=""/>
        <dsp:cNvSpPr/>
      </dsp:nvSpPr>
      <dsp:spPr>
        <a:xfrm>
          <a:off x="841179" y="852279"/>
          <a:ext cx="1544411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 err="1"/>
            <a:t>Desde</a:t>
          </a:r>
          <a:r>
            <a:rPr lang="en-US" sz="1400" i="1" kern="1200" dirty="0"/>
            <a:t> sus </a:t>
          </a:r>
          <a:r>
            <a:rPr lang="en-US" sz="1400" i="1" kern="1200" dirty="0" err="1"/>
            <a:t>tres</a:t>
          </a:r>
          <a:r>
            <a:rPr lang="en-US" sz="1400" i="1" kern="1200" dirty="0"/>
            <a:t> </a:t>
          </a:r>
          <a:r>
            <a:rPr lang="en-US" sz="1400" i="1" kern="1200" dirty="0" err="1"/>
            <a:t>principios</a:t>
          </a:r>
          <a:r>
            <a:rPr lang="en-US" sz="1400" i="1" kern="1200" dirty="0"/>
            <a:t>:</a:t>
          </a:r>
        </a:p>
      </dsp:txBody>
      <dsp:txXfrm>
        <a:off x="841179" y="852279"/>
        <a:ext cx="1544411" cy="655204"/>
      </dsp:txXfrm>
    </dsp:sp>
    <dsp:sp modelId="{7AC1AE07-4594-4DCC-87BA-2CC62B096444}">
      <dsp:nvSpPr>
        <dsp:cNvPr id="0" name=""/>
        <dsp:cNvSpPr/>
      </dsp:nvSpPr>
      <dsp:spPr>
        <a:xfrm>
          <a:off x="2654693" y="852279"/>
          <a:ext cx="655204" cy="6552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BE0F3-3D22-410C-BCE1-121B490D25A2}">
      <dsp:nvSpPr>
        <dsp:cNvPr id="0" name=""/>
        <dsp:cNvSpPr/>
      </dsp:nvSpPr>
      <dsp:spPr>
        <a:xfrm>
          <a:off x="2792286" y="989872"/>
          <a:ext cx="380018" cy="3800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7E673-2808-4409-A591-A061B0BD0CA2}">
      <dsp:nvSpPr>
        <dsp:cNvPr id="0" name=""/>
        <dsp:cNvSpPr/>
      </dsp:nvSpPr>
      <dsp:spPr>
        <a:xfrm>
          <a:off x="3450299" y="852279"/>
          <a:ext cx="1544411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Adaptabilidad y flexibilidad del sistema educativo</a:t>
          </a:r>
          <a:endParaRPr lang="en-US" sz="1400" kern="1200" dirty="0"/>
        </a:p>
      </dsp:txBody>
      <dsp:txXfrm>
        <a:off x="3450299" y="852279"/>
        <a:ext cx="1544411" cy="655204"/>
      </dsp:txXfrm>
    </dsp:sp>
    <dsp:sp modelId="{2C938255-6972-496C-A3C3-EB15181F23AF}">
      <dsp:nvSpPr>
        <dsp:cNvPr id="0" name=""/>
        <dsp:cNvSpPr/>
      </dsp:nvSpPr>
      <dsp:spPr>
        <a:xfrm>
          <a:off x="45573" y="2125008"/>
          <a:ext cx="655204" cy="6552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EDAB4-A936-473B-94A7-EC943AAFF7FB}">
      <dsp:nvSpPr>
        <dsp:cNvPr id="0" name=""/>
        <dsp:cNvSpPr/>
      </dsp:nvSpPr>
      <dsp:spPr>
        <a:xfrm>
          <a:off x="183166" y="2262601"/>
          <a:ext cx="380018" cy="3800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147A-B35A-4D9B-93B9-26AF67AC962E}">
      <dsp:nvSpPr>
        <dsp:cNvPr id="0" name=""/>
        <dsp:cNvSpPr/>
      </dsp:nvSpPr>
      <dsp:spPr>
        <a:xfrm>
          <a:off x="841179" y="2125008"/>
          <a:ext cx="1544411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Aprendizaje y desarrollo integral</a:t>
          </a:r>
          <a:endParaRPr lang="en-US" sz="1400" kern="1200"/>
        </a:p>
      </dsp:txBody>
      <dsp:txXfrm>
        <a:off x="841179" y="2125008"/>
        <a:ext cx="1544411" cy="655204"/>
      </dsp:txXfrm>
    </dsp:sp>
    <dsp:sp modelId="{8B787C01-6F70-4705-87E0-E318D81CAA1F}">
      <dsp:nvSpPr>
        <dsp:cNvPr id="0" name=""/>
        <dsp:cNvSpPr/>
      </dsp:nvSpPr>
      <dsp:spPr>
        <a:xfrm>
          <a:off x="2654693" y="2125008"/>
          <a:ext cx="655204" cy="65520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3D84E-7994-4F2D-A290-A9F92F2A8CE1}">
      <dsp:nvSpPr>
        <dsp:cNvPr id="0" name=""/>
        <dsp:cNvSpPr/>
      </dsp:nvSpPr>
      <dsp:spPr>
        <a:xfrm>
          <a:off x="2792286" y="2262601"/>
          <a:ext cx="380018" cy="3800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0C6F8-B414-4AB7-817C-E502460C1CF6}">
      <dsp:nvSpPr>
        <dsp:cNvPr id="0" name=""/>
        <dsp:cNvSpPr/>
      </dsp:nvSpPr>
      <dsp:spPr>
        <a:xfrm>
          <a:off x="3450299" y="2125008"/>
          <a:ext cx="1544411" cy="655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Participación y visión sistémica.</a:t>
          </a:r>
          <a:endParaRPr lang="en-US" sz="1400" kern="1200"/>
        </a:p>
      </dsp:txBody>
      <dsp:txXfrm>
        <a:off x="3450299" y="2125008"/>
        <a:ext cx="1544411" cy="65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FDC7-E8E3-4A42-BFDF-D84C2AABD8C4}">
      <dsp:nvSpPr>
        <dsp:cNvPr id="0" name=""/>
        <dsp:cNvSpPr/>
      </dsp:nvSpPr>
      <dsp:spPr>
        <a:xfrm>
          <a:off x="940972" y="723699"/>
          <a:ext cx="502621" cy="5026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7758-BAFB-40AF-8C06-971DB0929BB5}">
      <dsp:nvSpPr>
        <dsp:cNvPr id="0" name=""/>
        <dsp:cNvSpPr/>
      </dsp:nvSpPr>
      <dsp:spPr>
        <a:xfrm>
          <a:off x="60193" y="117"/>
          <a:ext cx="2264179" cy="194978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6C6F-6241-425E-90DC-92E98E9AB77E}">
      <dsp:nvSpPr>
        <dsp:cNvPr id="0" name=""/>
        <dsp:cNvSpPr/>
      </dsp:nvSpPr>
      <dsp:spPr>
        <a:xfrm>
          <a:off x="1551298" y="723699"/>
          <a:ext cx="118475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551298" y="723699"/>
        <a:ext cx="1184751" cy="502621"/>
      </dsp:txXfrm>
    </dsp:sp>
    <dsp:sp modelId="{114A90E7-359E-4DE4-BAC4-A83C2E73FE8E}">
      <dsp:nvSpPr>
        <dsp:cNvPr id="0" name=""/>
        <dsp:cNvSpPr/>
      </dsp:nvSpPr>
      <dsp:spPr>
        <a:xfrm>
          <a:off x="2942484" y="723699"/>
          <a:ext cx="502621" cy="502621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8D450-1309-465F-8F43-CBFC7768DCDC}">
      <dsp:nvSpPr>
        <dsp:cNvPr id="0" name=""/>
        <dsp:cNvSpPr/>
      </dsp:nvSpPr>
      <dsp:spPr>
        <a:xfrm>
          <a:off x="3048035" y="829250"/>
          <a:ext cx="291520" cy="2915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0F49-0FDD-4814-B9BD-254D4B826294}">
      <dsp:nvSpPr>
        <dsp:cNvPr id="0" name=""/>
        <dsp:cNvSpPr/>
      </dsp:nvSpPr>
      <dsp:spPr>
        <a:xfrm>
          <a:off x="3552811" y="723699"/>
          <a:ext cx="118475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ptos" panose="020B0004020202020204" pitchFamily="34" charset="0"/>
            </a:rPr>
            <a:t>Foco en la política de reactivación educativa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3552811" y="723699"/>
        <a:ext cx="1184751" cy="502621"/>
      </dsp:txXfrm>
    </dsp:sp>
    <dsp:sp modelId="{90F13F20-3E09-4CB0-9447-70FE883B2F75}">
      <dsp:nvSpPr>
        <dsp:cNvPr id="0" name=""/>
        <dsp:cNvSpPr/>
      </dsp:nvSpPr>
      <dsp:spPr>
        <a:xfrm>
          <a:off x="4943996" y="723699"/>
          <a:ext cx="502621" cy="502621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74802-6BB4-46B1-AC3D-7058C6774D30}">
      <dsp:nvSpPr>
        <dsp:cNvPr id="0" name=""/>
        <dsp:cNvSpPr/>
      </dsp:nvSpPr>
      <dsp:spPr>
        <a:xfrm>
          <a:off x="5049547" y="829250"/>
          <a:ext cx="291520" cy="2915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26ABD-7CF5-4723-9028-EB94C12AB55E}">
      <dsp:nvSpPr>
        <dsp:cNvPr id="0" name=""/>
        <dsp:cNvSpPr/>
      </dsp:nvSpPr>
      <dsp:spPr>
        <a:xfrm>
          <a:off x="5554323" y="723699"/>
          <a:ext cx="118475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ptos" panose="020B0004020202020204" pitchFamily="34" charset="0"/>
            </a:rPr>
            <a:t>Desarrollo de capacidades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5554323" y="723699"/>
        <a:ext cx="1184751" cy="502621"/>
      </dsp:txXfrm>
    </dsp:sp>
    <dsp:sp modelId="{9E10C884-183D-4274-B200-4983926A04D6}">
      <dsp:nvSpPr>
        <dsp:cNvPr id="0" name=""/>
        <dsp:cNvSpPr/>
      </dsp:nvSpPr>
      <dsp:spPr>
        <a:xfrm>
          <a:off x="60193" y="2531857"/>
          <a:ext cx="502621" cy="5026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A130-E9ED-45B4-B41E-97DA585E00CA}">
      <dsp:nvSpPr>
        <dsp:cNvPr id="0" name=""/>
        <dsp:cNvSpPr/>
      </dsp:nvSpPr>
      <dsp:spPr>
        <a:xfrm>
          <a:off x="165743" y="2637407"/>
          <a:ext cx="291520" cy="2915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E6D0A-F154-441B-B4ED-A35D05590A30}">
      <dsp:nvSpPr>
        <dsp:cNvPr id="0" name=""/>
        <dsp:cNvSpPr/>
      </dsp:nvSpPr>
      <dsp:spPr>
        <a:xfrm>
          <a:off x="670519" y="2531857"/>
          <a:ext cx="118475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ptos" panose="020B0004020202020204" pitchFamily="34" charset="0"/>
            </a:rPr>
            <a:t>Articulación territorial/ relaciones de colaboración</a:t>
          </a:r>
          <a:r>
            <a:rPr lang="es-CL" sz="1100" kern="1200" dirty="0"/>
            <a:t>.</a:t>
          </a:r>
          <a:endParaRPr lang="en-US" sz="1100" kern="1200" dirty="0"/>
        </a:p>
      </dsp:txBody>
      <dsp:txXfrm>
        <a:off x="670519" y="2531857"/>
        <a:ext cx="1184751" cy="502621"/>
      </dsp:txXfrm>
    </dsp:sp>
    <dsp:sp modelId="{4E6DED40-4031-4E5D-A454-941EE6F67F14}">
      <dsp:nvSpPr>
        <dsp:cNvPr id="0" name=""/>
        <dsp:cNvSpPr/>
      </dsp:nvSpPr>
      <dsp:spPr>
        <a:xfrm>
          <a:off x="2061705" y="2531857"/>
          <a:ext cx="502621" cy="50262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CA50-DDF8-4364-B5F3-F12053E4B538}">
      <dsp:nvSpPr>
        <dsp:cNvPr id="0" name=""/>
        <dsp:cNvSpPr/>
      </dsp:nvSpPr>
      <dsp:spPr>
        <a:xfrm>
          <a:off x="2167256" y="2637407"/>
          <a:ext cx="291520" cy="29152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25B2A-2A68-49AF-A3E0-2829FF3505E6}">
      <dsp:nvSpPr>
        <dsp:cNvPr id="0" name=""/>
        <dsp:cNvSpPr/>
      </dsp:nvSpPr>
      <dsp:spPr>
        <a:xfrm>
          <a:off x="2645837" y="2531857"/>
          <a:ext cx="123714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Aptos" panose="020B0004020202020204" pitchFamily="34" charset="0"/>
            </a:rPr>
            <a:t>Promover instancias formales basadas en el diálogo y la reflexión técnico/pedagógica que permitan construir un relato compartido y pertinencia a la realidad local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2645837" y="2531857"/>
        <a:ext cx="1237141" cy="502621"/>
      </dsp:txXfrm>
    </dsp:sp>
    <dsp:sp modelId="{FEA4FC2E-75A9-4950-B9D4-6EA9A88A6B1A}">
      <dsp:nvSpPr>
        <dsp:cNvPr id="0" name=""/>
        <dsp:cNvSpPr/>
      </dsp:nvSpPr>
      <dsp:spPr>
        <a:xfrm>
          <a:off x="4089412" y="2531857"/>
          <a:ext cx="502621" cy="502621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EEECF-5979-4865-AE6A-E83191DD8BDF}">
      <dsp:nvSpPr>
        <dsp:cNvPr id="0" name=""/>
        <dsp:cNvSpPr/>
      </dsp:nvSpPr>
      <dsp:spPr>
        <a:xfrm>
          <a:off x="4194962" y="2637407"/>
          <a:ext cx="291520" cy="29152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FC4ED-E817-425F-BB98-1D8937DB73C1}">
      <dsp:nvSpPr>
        <dsp:cNvPr id="0" name=""/>
        <dsp:cNvSpPr/>
      </dsp:nvSpPr>
      <dsp:spPr>
        <a:xfrm>
          <a:off x="4650980" y="2531857"/>
          <a:ext cx="1282268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ptos" panose="020B0004020202020204" pitchFamily="34" charset="0"/>
            </a:rPr>
            <a:t>Genera instancias de análisis para identificar ,comprender y formular sus problemáticas y alternativas de solución. 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4650980" y="2531857"/>
        <a:ext cx="1282268" cy="502621"/>
      </dsp:txXfrm>
    </dsp:sp>
    <dsp:sp modelId="{67B27267-D44E-4470-9990-D88ED11AF3DC}">
      <dsp:nvSpPr>
        <dsp:cNvPr id="0" name=""/>
        <dsp:cNvSpPr/>
      </dsp:nvSpPr>
      <dsp:spPr>
        <a:xfrm>
          <a:off x="60193" y="3616433"/>
          <a:ext cx="502621" cy="5026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7BCCB-1E53-4B20-8435-97959A0F1A1B}">
      <dsp:nvSpPr>
        <dsp:cNvPr id="0" name=""/>
        <dsp:cNvSpPr/>
      </dsp:nvSpPr>
      <dsp:spPr>
        <a:xfrm>
          <a:off x="165743" y="3721983"/>
          <a:ext cx="291520" cy="291520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900FC-CD74-4AE2-BFB0-2697789EC5DF}">
      <dsp:nvSpPr>
        <dsp:cNvPr id="0" name=""/>
        <dsp:cNvSpPr/>
      </dsp:nvSpPr>
      <dsp:spPr>
        <a:xfrm>
          <a:off x="670519" y="3616433"/>
          <a:ext cx="1184751" cy="502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Aptos" panose="020B0004020202020204" pitchFamily="34" charset="0"/>
            </a:rPr>
            <a:t>Coherencia entre diagnóstico, objetivos , estrategias e indicadores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670519" y="3616433"/>
        <a:ext cx="1184751" cy="50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E2BE5-841F-467A-89DE-24CD5D47D90E}">
      <dsp:nvSpPr>
        <dsp:cNvPr id="0" name=""/>
        <dsp:cNvSpPr/>
      </dsp:nvSpPr>
      <dsp:spPr>
        <a:xfrm>
          <a:off x="3166299" y="36647"/>
          <a:ext cx="1998845" cy="124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Realizando un diagnóstico integrado de la situación de los establecimientos del territorio</a:t>
          </a:r>
          <a:r>
            <a:rPr lang="es-ES" sz="1100" kern="1200" dirty="0"/>
            <a:t>*. </a:t>
          </a:r>
          <a:endParaRPr lang="en-US" sz="1100" kern="1200" dirty="0"/>
        </a:p>
      </dsp:txBody>
      <dsp:txXfrm>
        <a:off x="3166299" y="36647"/>
        <a:ext cx="1998845" cy="1245774"/>
      </dsp:txXfrm>
    </dsp:sp>
    <dsp:sp modelId="{7E87912E-B988-4166-80C3-46BDF15E7207}">
      <dsp:nvSpPr>
        <dsp:cNvPr id="0" name=""/>
        <dsp:cNvSpPr/>
      </dsp:nvSpPr>
      <dsp:spPr>
        <a:xfrm>
          <a:off x="608915" y="197"/>
          <a:ext cx="4675057" cy="4675057"/>
        </a:xfrm>
        <a:prstGeom prst="circularArrow">
          <a:avLst>
            <a:gd name="adj1" fmla="val 5196"/>
            <a:gd name="adj2" fmla="val 335626"/>
            <a:gd name="adj3" fmla="val 21294412"/>
            <a:gd name="adj4" fmla="val 19765214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870DB-E823-4013-A7EF-A2618B7F31D4}">
      <dsp:nvSpPr>
        <dsp:cNvPr id="0" name=""/>
        <dsp:cNvSpPr/>
      </dsp:nvSpPr>
      <dsp:spPr>
        <a:xfrm>
          <a:off x="4026604" y="2355851"/>
          <a:ext cx="1785344" cy="124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Definiendo conjuntamente  criterios para el acompañamiento</a:t>
          </a:r>
          <a:r>
            <a:rPr lang="es-ES" sz="1200" kern="1200" dirty="0"/>
            <a:t>.</a:t>
          </a:r>
          <a:endParaRPr lang="en-US" sz="1200" kern="1200" dirty="0"/>
        </a:p>
      </dsp:txBody>
      <dsp:txXfrm>
        <a:off x="4026604" y="2355851"/>
        <a:ext cx="1785344" cy="1245774"/>
      </dsp:txXfrm>
    </dsp:sp>
    <dsp:sp modelId="{58CAED8C-9B11-455A-B060-32C71AC7C7A2}">
      <dsp:nvSpPr>
        <dsp:cNvPr id="0" name=""/>
        <dsp:cNvSpPr/>
      </dsp:nvSpPr>
      <dsp:spPr>
        <a:xfrm>
          <a:off x="1051970" y="132174"/>
          <a:ext cx="4675057" cy="4675057"/>
        </a:xfrm>
        <a:prstGeom prst="circularArrow">
          <a:avLst>
            <a:gd name="adj1" fmla="val 5196"/>
            <a:gd name="adj2" fmla="val 335626"/>
            <a:gd name="adj3" fmla="val 3611003"/>
            <a:gd name="adj4" fmla="val 2252319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C0AC5-31D5-4541-BD3F-A310561572FA}">
      <dsp:nvSpPr>
        <dsp:cNvPr id="0" name=""/>
        <dsp:cNvSpPr/>
      </dsp:nvSpPr>
      <dsp:spPr>
        <a:xfrm>
          <a:off x="2095362" y="3789198"/>
          <a:ext cx="1702164" cy="124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Contextualizando, coordinar e Integrar iniciativas regionales, provinciales y locales. 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2095362" y="3789198"/>
        <a:ext cx="1702164" cy="1245774"/>
      </dsp:txXfrm>
    </dsp:sp>
    <dsp:sp modelId="{199D437E-D2BA-4E13-8E93-8420ADF03962}">
      <dsp:nvSpPr>
        <dsp:cNvPr id="0" name=""/>
        <dsp:cNvSpPr/>
      </dsp:nvSpPr>
      <dsp:spPr>
        <a:xfrm>
          <a:off x="301764" y="235867"/>
          <a:ext cx="4675057" cy="4675057"/>
        </a:xfrm>
        <a:prstGeom prst="circularArrow">
          <a:avLst>
            <a:gd name="adj1" fmla="val 5196"/>
            <a:gd name="adj2" fmla="val 335626"/>
            <a:gd name="adj3" fmla="val 8212055"/>
            <a:gd name="adj4" fmla="val 6853371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FB83B-1DB6-4111-9D5E-60A72A6637E5}">
      <dsp:nvSpPr>
        <dsp:cNvPr id="0" name=""/>
        <dsp:cNvSpPr/>
      </dsp:nvSpPr>
      <dsp:spPr>
        <a:xfrm>
          <a:off x="350724" y="2355851"/>
          <a:ext cx="1245774" cy="124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Desarrollando espacios de intercambio de experiencias y trabajo colaborativo a nivel local.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350724" y="2355851"/>
        <a:ext cx="1245774" cy="1245774"/>
      </dsp:txXfrm>
    </dsp:sp>
    <dsp:sp modelId="{BBA2C0B8-9241-4058-83AE-A9830B383EEB}">
      <dsp:nvSpPr>
        <dsp:cNvPr id="0" name=""/>
        <dsp:cNvSpPr/>
      </dsp:nvSpPr>
      <dsp:spPr>
        <a:xfrm>
          <a:off x="546550" y="-60578"/>
          <a:ext cx="4675057" cy="4675057"/>
        </a:xfrm>
        <a:prstGeom prst="circularArrow">
          <a:avLst>
            <a:gd name="adj1" fmla="val 5196"/>
            <a:gd name="adj2" fmla="val 335626"/>
            <a:gd name="adj3" fmla="val 12299161"/>
            <a:gd name="adj4" fmla="val 10769962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6B866-4474-4388-899B-FB469BF5D3CC}">
      <dsp:nvSpPr>
        <dsp:cNvPr id="0" name=""/>
        <dsp:cNvSpPr/>
      </dsp:nvSpPr>
      <dsp:spPr>
        <a:xfrm>
          <a:off x="1104279" y="36647"/>
          <a:ext cx="1245774" cy="1245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Promoviendo el trabajo intersectorial,  interministerial y con organizaciones locales.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1104279" y="36647"/>
        <a:ext cx="1245774" cy="1245774"/>
      </dsp:txXfrm>
    </dsp:sp>
    <dsp:sp modelId="{3F6D6BB5-25D0-43F6-A138-13662AFE7C67}">
      <dsp:nvSpPr>
        <dsp:cNvPr id="0" name=""/>
        <dsp:cNvSpPr/>
      </dsp:nvSpPr>
      <dsp:spPr>
        <a:xfrm>
          <a:off x="608915" y="197"/>
          <a:ext cx="4675057" cy="4675057"/>
        </a:xfrm>
        <a:prstGeom prst="circularArrow">
          <a:avLst>
            <a:gd name="adj1" fmla="val 5196"/>
            <a:gd name="adj2" fmla="val 335626"/>
            <a:gd name="adj3" fmla="val 16229416"/>
            <a:gd name="adj4" fmla="val 15197479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FDC7-E8E3-4A42-BFDF-D84C2AABD8C4}">
      <dsp:nvSpPr>
        <dsp:cNvPr id="0" name=""/>
        <dsp:cNvSpPr/>
      </dsp:nvSpPr>
      <dsp:spPr>
        <a:xfrm>
          <a:off x="1269998" y="1586929"/>
          <a:ext cx="680548" cy="6805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D7758-BAFB-40AF-8C06-971DB0929BB5}">
      <dsp:nvSpPr>
        <dsp:cNvPr id="0" name=""/>
        <dsp:cNvSpPr/>
      </dsp:nvSpPr>
      <dsp:spPr>
        <a:xfrm>
          <a:off x="77425" y="607201"/>
          <a:ext cx="3065693" cy="264000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6C6F-6241-425E-90DC-92E98E9AB77E}">
      <dsp:nvSpPr>
        <dsp:cNvPr id="0" name=""/>
        <dsp:cNvSpPr/>
      </dsp:nvSpPr>
      <dsp:spPr>
        <a:xfrm>
          <a:off x="2096378" y="1586929"/>
          <a:ext cx="1604150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6378" y="1586929"/>
        <a:ext cx="1604150" cy="680548"/>
      </dsp:txXfrm>
    </dsp:sp>
    <dsp:sp modelId="{114A90E7-359E-4DE4-BAC4-A83C2E73FE8E}">
      <dsp:nvSpPr>
        <dsp:cNvPr id="0" name=""/>
        <dsp:cNvSpPr/>
      </dsp:nvSpPr>
      <dsp:spPr>
        <a:xfrm>
          <a:off x="9281242" y="26057"/>
          <a:ext cx="680548" cy="680548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8D450-1309-465F-8F43-CBFC7768DCDC}">
      <dsp:nvSpPr>
        <dsp:cNvPr id="0" name=""/>
        <dsp:cNvSpPr/>
      </dsp:nvSpPr>
      <dsp:spPr>
        <a:xfrm>
          <a:off x="4122955" y="1729845"/>
          <a:ext cx="394718" cy="39471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0F49-0FDD-4814-B9BD-254D4B826294}">
      <dsp:nvSpPr>
        <dsp:cNvPr id="0" name=""/>
        <dsp:cNvSpPr/>
      </dsp:nvSpPr>
      <dsp:spPr>
        <a:xfrm>
          <a:off x="4806421" y="1586929"/>
          <a:ext cx="1604150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ptos" panose="020B0004020202020204" pitchFamily="34" charset="0"/>
          </a:endParaRPr>
        </a:p>
      </dsp:txBody>
      <dsp:txXfrm>
        <a:off x="4806421" y="1586929"/>
        <a:ext cx="1604150" cy="680548"/>
      </dsp:txXfrm>
    </dsp:sp>
    <dsp:sp modelId="{90F13F20-3E09-4CB0-9447-70FE883B2F75}">
      <dsp:nvSpPr>
        <dsp:cNvPr id="0" name=""/>
        <dsp:cNvSpPr/>
      </dsp:nvSpPr>
      <dsp:spPr>
        <a:xfrm>
          <a:off x="6690082" y="1586929"/>
          <a:ext cx="680548" cy="680548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74802-6BB4-46B1-AC3D-7058C6774D30}">
      <dsp:nvSpPr>
        <dsp:cNvPr id="0" name=""/>
        <dsp:cNvSpPr/>
      </dsp:nvSpPr>
      <dsp:spPr>
        <a:xfrm>
          <a:off x="6832998" y="1729845"/>
          <a:ext cx="394718" cy="3947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26ABD-7CF5-4723-9028-EB94C12AB55E}">
      <dsp:nvSpPr>
        <dsp:cNvPr id="0" name=""/>
        <dsp:cNvSpPr/>
      </dsp:nvSpPr>
      <dsp:spPr>
        <a:xfrm>
          <a:off x="7516463" y="1586929"/>
          <a:ext cx="1604150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 Propósito , para qué hacerlo?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7516463" y="1586929"/>
        <a:ext cx="1604150" cy="680548"/>
      </dsp:txXfrm>
    </dsp:sp>
    <dsp:sp modelId="{9E10C884-183D-4274-B200-4983926A04D6}">
      <dsp:nvSpPr>
        <dsp:cNvPr id="0" name=""/>
        <dsp:cNvSpPr/>
      </dsp:nvSpPr>
      <dsp:spPr>
        <a:xfrm>
          <a:off x="77425" y="4176053"/>
          <a:ext cx="680548" cy="680548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AA130-E9ED-45B4-B41E-97DA585E00CA}">
      <dsp:nvSpPr>
        <dsp:cNvPr id="0" name=""/>
        <dsp:cNvSpPr/>
      </dsp:nvSpPr>
      <dsp:spPr>
        <a:xfrm>
          <a:off x="5211138" y="3034181"/>
          <a:ext cx="394718" cy="3947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E6D0A-F154-441B-B4ED-A35D05590A30}">
      <dsp:nvSpPr>
        <dsp:cNvPr id="0" name=""/>
        <dsp:cNvSpPr/>
      </dsp:nvSpPr>
      <dsp:spPr>
        <a:xfrm>
          <a:off x="903806" y="4176053"/>
          <a:ext cx="1604150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Quién</a:t>
          </a:r>
          <a:r>
            <a:rPr lang="en-US" sz="1400" kern="1200" baseline="0" dirty="0"/>
            <a:t> o </a:t>
          </a:r>
          <a:r>
            <a:rPr lang="en-US" sz="1400" kern="1200" baseline="0" dirty="0" err="1"/>
            <a:t>quienes</a:t>
          </a:r>
          <a:r>
            <a:rPr lang="en-US" sz="1400" kern="1200" baseline="0" dirty="0"/>
            <a:t> pueden </a:t>
          </a:r>
          <a:r>
            <a:rPr lang="en-US" sz="1400" kern="1200" baseline="0" dirty="0" err="1"/>
            <a:t>ejecutar</a:t>
          </a:r>
          <a:r>
            <a:rPr lang="en-US" sz="1400" kern="1200" baseline="0" dirty="0"/>
            <a:t> la </a:t>
          </a:r>
          <a:r>
            <a:rPr lang="en-US" sz="1400" kern="1200" baseline="0" dirty="0" err="1"/>
            <a:t>acción</a:t>
          </a:r>
          <a:r>
            <a:rPr lang="en-US" sz="1400" kern="1200" baseline="0" dirty="0"/>
            <a:t>?</a:t>
          </a:r>
          <a:endParaRPr lang="en-US" sz="1400" kern="1200" dirty="0"/>
        </a:p>
      </dsp:txBody>
      <dsp:txXfrm>
        <a:off x="903806" y="4176053"/>
        <a:ext cx="1604150" cy="680548"/>
      </dsp:txXfrm>
    </dsp:sp>
    <dsp:sp modelId="{4E6DED40-4031-4E5D-A454-941EE6F67F14}">
      <dsp:nvSpPr>
        <dsp:cNvPr id="0" name=""/>
        <dsp:cNvSpPr/>
      </dsp:nvSpPr>
      <dsp:spPr>
        <a:xfrm>
          <a:off x="10102658" y="0"/>
          <a:ext cx="680548" cy="68054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CA50-DDF8-4364-B5F3-F12053E4B538}">
      <dsp:nvSpPr>
        <dsp:cNvPr id="0" name=""/>
        <dsp:cNvSpPr/>
      </dsp:nvSpPr>
      <dsp:spPr>
        <a:xfrm>
          <a:off x="2930383" y="4318969"/>
          <a:ext cx="394718" cy="39471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25B2A-2A68-49AF-A3E0-2829FF3505E6}">
      <dsp:nvSpPr>
        <dsp:cNvPr id="0" name=""/>
        <dsp:cNvSpPr/>
      </dsp:nvSpPr>
      <dsp:spPr>
        <a:xfrm>
          <a:off x="3578380" y="4176053"/>
          <a:ext cx="1675086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Aptos" panose="020B0004020202020204" pitchFamily="34" charset="0"/>
          </a:endParaRPr>
        </a:p>
      </dsp:txBody>
      <dsp:txXfrm>
        <a:off x="3578380" y="4176053"/>
        <a:ext cx="1675086" cy="680548"/>
      </dsp:txXfrm>
    </dsp:sp>
    <dsp:sp modelId="{FEA4FC2E-75A9-4950-B9D4-6EA9A88A6B1A}">
      <dsp:nvSpPr>
        <dsp:cNvPr id="0" name=""/>
        <dsp:cNvSpPr/>
      </dsp:nvSpPr>
      <dsp:spPr>
        <a:xfrm>
          <a:off x="5532978" y="4176053"/>
          <a:ext cx="680548" cy="680548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EEECF-5979-4865-AE6A-E83191DD8BDF}">
      <dsp:nvSpPr>
        <dsp:cNvPr id="0" name=""/>
        <dsp:cNvSpPr/>
      </dsp:nvSpPr>
      <dsp:spPr>
        <a:xfrm>
          <a:off x="5675893" y="4318969"/>
          <a:ext cx="394718" cy="39471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FC4ED-E817-425F-BB98-1D8937DB73C1}">
      <dsp:nvSpPr>
        <dsp:cNvPr id="0" name=""/>
        <dsp:cNvSpPr/>
      </dsp:nvSpPr>
      <dsp:spPr>
        <a:xfrm>
          <a:off x="6293339" y="4176053"/>
          <a:ext cx="1736188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ptos" panose="020B0004020202020204" pitchFamily="34" charset="0"/>
            </a:rPr>
            <a:t> Qué se </a:t>
          </a:r>
          <a:r>
            <a:rPr lang="en-US" sz="1400" kern="1200" baseline="0" dirty="0">
              <a:latin typeface="Aptos" panose="020B0004020202020204" pitchFamily="34" charset="0"/>
            </a:rPr>
            <a:t> </a:t>
          </a:r>
          <a:r>
            <a:rPr lang="en-US" sz="1400" kern="1200" baseline="0" dirty="0" err="1">
              <a:latin typeface="Aptos" panose="020B0004020202020204" pitchFamily="34" charset="0"/>
            </a:rPr>
            <a:t>necesita</a:t>
          </a:r>
          <a:r>
            <a:rPr lang="en-US" sz="1400" kern="1200" baseline="0" dirty="0">
              <a:latin typeface="Aptos" panose="020B0004020202020204" pitchFamily="34" charset="0"/>
            </a:rPr>
            <a:t>? Qué </a:t>
          </a:r>
          <a:r>
            <a:rPr lang="en-US" sz="1400" kern="1200" baseline="0" dirty="0" err="1">
              <a:latin typeface="Aptos" panose="020B0004020202020204" pitchFamily="34" charset="0"/>
            </a:rPr>
            <a:t>hacer</a:t>
          </a:r>
          <a:r>
            <a:rPr lang="en-US" sz="1400" kern="1200" baseline="0" dirty="0">
              <a:latin typeface="Aptos" panose="020B0004020202020204" pitchFamily="34" charset="0"/>
            </a:rPr>
            <a:t>?</a:t>
          </a:r>
          <a:endParaRPr lang="en-US" sz="1400" kern="1200" dirty="0">
            <a:latin typeface="Aptos" panose="020B0004020202020204" pitchFamily="34" charset="0"/>
          </a:endParaRPr>
        </a:p>
      </dsp:txBody>
      <dsp:txXfrm>
        <a:off x="6293339" y="4176053"/>
        <a:ext cx="1736188" cy="680548"/>
      </dsp:txXfrm>
    </dsp:sp>
    <dsp:sp modelId="{92871EE6-57AF-4E06-9D2F-94B811C2D75A}">
      <dsp:nvSpPr>
        <dsp:cNvPr id="0" name=""/>
        <dsp:cNvSpPr/>
      </dsp:nvSpPr>
      <dsp:spPr>
        <a:xfrm>
          <a:off x="8309039" y="4176053"/>
          <a:ext cx="680548" cy="680548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2A201-DC9C-413A-B607-784E16AA62E1}">
      <dsp:nvSpPr>
        <dsp:cNvPr id="0" name=""/>
        <dsp:cNvSpPr/>
      </dsp:nvSpPr>
      <dsp:spPr>
        <a:xfrm>
          <a:off x="8451954" y="4318969"/>
          <a:ext cx="394718" cy="39471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3903-6A35-48A3-8FF2-7A72E133C84D}">
      <dsp:nvSpPr>
        <dsp:cNvPr id="0" name=""/>
        <dsp:cNvSpPr/>
      </dsp:nvSpPr>
      <dsp:spPr>
        <a:xfrm>
          <a:off x="9135419" y="4176053"/>
          <a:ext cx="1604150" cy="68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ptos" panose="020B0004020202020204" pitchFamily="34" charset="0"/>
            </a:rPr>
            <a:t>cómo</a:t>
          </a:r>
          <a:r>
            <a:rPr lang="en-US" sz="1400" kern="1200" dirty="0">
              <a:latin typeface="Aptos" panose="020B0004020202020204" pitchFamily="34" charset="0"/>
            </a:rPr>
            <a:t> </a:t>
          </a:r>
          <a:r>
            <a:rPr lang="en-US" sz="1400" kern="1200" dirty="0" err="1">
              <a:latin typeface="Aptos" panose="020B0004020202020204" pitchFamily="34" charset="0"/>
            </a:rPr>
            <a:t>hacerlo</a:t>
          </a:r>
          <a:r>
            <a:rPr lang="en-US" sz="1400" kern="1200" dirty="0">
              <a:latin typeface="Aptos" panose="020B0004020202020204" pitchFamily="34" charset="0"/>
            </a:rPr>
            <a:t>?</a:t>
          </a:r>
        </a:p>
      </dsp:txBody>
      <dsp:txXfrm>
        <a:off x="9135419" y="4176053"/>
        <a:ext cx="1604150" cy="680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61785-193F-442E-9F18-C92BB2337E5B}">
      <dsp:nvSpPr>
        <dsp:cNvPr id="0" name=""/>
        <dsp:cNvSpPr/>
      </dsp:nvSpPr>
      <dsp:spPr>
        <a:xfrm>
          <a:off x="1160388" y="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B90F3-3F7C-416F-9349-5A9DF03FCACE}">
      <dsp:nvSpPr>
        <dsp:cNvPr id="0" name=""/>
        <dsp:cNvSpPr/>
      </dsp:nvSpPr>
      <dsp:spPr>
        <a:xfrm>
          <a:off x="200530" y="2392360"/>
          <a:ext cx="3791935" cy="352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Aptos" panose="020B0004020202020204" pitchFamily="34" charset="0"/>
            </a:rPr>
            <a:t> </a:t>
          </a:r>
          <a:r>
            <a:rPr lang="es-ES" sz="1200" b="1" kern="1200" dirty="0">
              <a:latin typeface="Aptos" panose="020B0004020202020204" pitchFamily="34" charset="0"/>
            </a:rPr>
            <a:t>¿C</a:t>
          </a:r>
          <a:r>
            <a:rPr lang="es-ES" sz="1200" b="1" i="0" kern="1200" dirty="0">
              <a:latin typeface="Aptos" panose="020B0004020202020204" pitchFamily="34" charset="0"/>
            </a:rPr>
            <a:t>ómo podemos analizar y transmitir la normativa vigente para que los sostenedores logren la comprensión  y resguardo de la educación intercultural en los establecimientos educativos?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>
              <a:latin typeface="Aptos" panose="020B0004020202020204" pitchFamily="34" charset="0"/>
            </a:rPr>
            <a:t>¿Qué acciones debemos realizar para que los sostenedores logren dar cumplimiento a las normativas vigentes? </a:t>
          </a:r>
          <a:r>
            <a:rPr lang="es-ES" sz="1200" b="1" kern="1200" dirty="0">
              <a:latin typeface="Aptos" panose="020B0004020202020204" pitchFamily="34" charset="0"/>
            </a:rPr>
            <a:t>¿</a:t>
          </a:r>
          <a:r>
            <a:rPr lang="es-ES" sz="1200" b="1" i="0" kern="1200" dirty="0">
              <a:latin typeface="Aptos" panose="020B0004020202020204" pitchFamily="34" charset="0"/>
            </a:rPr>
            <a:t>Qué nudos críticos </a:t>
          </a:r>
          <a:r>
            <a:rPr lang="es-ES" sz="1200" b="1" kern="1200" dirty="0">
              <a:latin typeface="Aptos" panose="020B0004020202020204" pitchFamily="34" charset="0"/>
            </a:rPr>
            <a:t>u</a:t>
          </a:r>
          <a:r>
            <a:rPr lang="es-ES" sz="1200" b="1" i="0" kern="1200" dirty="0">
              <a:latin typeface="Aptos" panose="020B0004020202020204" pitchFamily="34" charset="0"/>
            </a:rPr>
            <a:t> obstaculizadores existen en el territorio  para resguardar la normativa vigente  en materia de educación intercultural?</a:t>
          </a:r>
          <a:endParaRPr lang="en-US" sz="1200" b="1" kern="1200" dirty="0">
            <a:latin typeface="Aptos" panose="020B0004020202020204" pitchFamily="34" charset="0"/>
          </a:endParaRPr>
        </a:p>
      </dsp:txBody>
      <dsp:txXfrm>
        <a:off x="200530" y="2392360"/>
        <a:ext cx="3791935" cy="3526497"/>
      </dsp:txXfrm>
    </dsp:sp>
    <dsp:sp modelId="{FB8B3D79-2821-40B1-928F-8FAAAE0D422E}">
      <dsp:nvSpPr>
        <dsp:cNvPr id="0" name=""/>
        <dsp:cNvSpPr/>
      </dsp:nvSpPr>
      <dsp:spPr>
        <a:xfrm>
          <a:off x="6912604" y="0"/>
          <a:ext cx="1944000" cy="1926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70EC2-8EFC-41EC-B345-61756CEAF2E5}">
      <dsp:nvSpPr>
        <dsp:cNvPr id="0" name=""/>
        <dsp:cNvSpPr/>
      </dsp:nvSpPr>
      <dsp:spPr>
        <a:xfrm>
          <a:off x="4810775" y="1716131"/>
          <a:ext cx="5091292" cy="364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b="1" kern="1200" dirty="0">
              <a:latin typeface="Aptos" panose="020B0004020202020204" pitchFamily="34" charset="0"/>
            </a:rPr>
            <a:t>¿Qué tipo de acciones formativas se llevan a cabo en su territorio, con qué actores y qué tipos de contenidos abordan?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b="1" kern="1200" dirty="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¿Qué acciones formativas dentro de las planificadas en su territorio se puede incluir contenidos y actores clave para sensibilizar, promover y/ o formar en la construcción de comunidades educativas interculturales?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 dirty="0">
            <a:effectLst/>
            <a:latin typeface="Aptos" panose="020B0004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ptos" panose="020B0004020202020204" pitchFamily="34" charset="0"/>
            </a:rPr>
            <a:t>¿Cómo podemos incentivar y apoyar para que los sostenedores dentro de los diseños de planes de capacitación docente incluyan a los Educadores Tradicionales, y los contenidos desde la perspectiva de educación intercultural?</a:t>
          </a:r>
          <a:endParaRPr lang="es-CL" sz="1200" b="1" kern="1200" dirty="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ptos" panose="020B0004020202020204" pitchFamily="34" charset="0"/>
          </a:endParaRPr>
        </a:p>
      </dsp:txBody>
      <dsp:txXfrm>
        <a:off x="4810775" y="1716131"/>
        <a:ext cx="5091292" cy="3643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B3E52-6077-4EE9-B7A9-4A831797506B}">
      <dsp:nvSpPr>
        <dsp:cNvPr id="0" name=""/>
        <dsp:cNvSpPr/>
      </dsp:nvSpPr>
      <dsp:spPr>
        <a:xfrm>
          <a:off x="1633826" y="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4FA38-8314-4F6B-BAF6-36471C0DACEB}">
      <dsp:nvSpPr>
        <dsp:cNvPr id="0" name=""/>
        <dsp:cNvSpPr/>
      </dsp:nvSpPr>
      <dsp:spPr>
        <a:xfrm>
          <a:off x="627158" y="2309593"/>
          <a:ext cx="4320000" cy="3050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 Podemos agrupar a las escuelas o sostenedores  según requerimientos de apoyo? ¿Qué criterios utilizaríamos?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¿Qué estrategias podemos utilizar para  acompañar  y  orientar el adecuado desarrollo de programas y recursos educativos disponibles que fortalezcan las prácticas de gestión ( instrumentos, curricular/pedagógico, participación y vinculación familias y entorno) en relación con el desarrollo de comunidades educativas interculturales?</a:t>
          </a:r>
          <a:endParaRPr lang="en-US" sz="1400" b="1" kern="1200" dirty="0">
            <a:latin typeface="Aptos" panose="020B0004020202020204" pitchFamily="34" charset="0"/>
          </a:endParaRPr>
        </a:p>
      </dsp:txBody>
      <dsp:txXfrm>
        <a:off x="627158" y="2309593"/>
        <a:ext cx="4320000" cy="3050637"/>
      </dsp:txXfrm>
    </dsp:sp>
    <dsp:sp modelId="{CB62D7B1-867B-4295-9EE9-3731BCB79DA4}">
      <dsp:nvSpPr>
        <dsp:cNvPr id="0" name=""/>
        <dsp:cNvSpPr/>
      </dsp:nvSpPr>
      <dsp:spPr>
        <a:xfrm>
          <a:off x="6499971" y="106582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AD77B-AD89-4792-AF4D-E39F4CAB1E7F}">
      <dsp:nvSpPr>
        <dsp:cNvPr id="0" name=""/>
        <dsp:cNvSpPr/>
      </dsp:nvSpPr>
      <dsp:spPr>
        <a:xfrm>
          <a:off x="5534462" y="3060966"/>
          <a:ext cx="4320000" cy="2600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Aptos" panose="020B0004020202020204" pitchFamily="34" charset="0"/>
            </a:rPr>
            <a:t>¿</a:t>
          </a:r>
          <a:r>
            <a:rPr lang="es-ES" sz="1400" b="1" kern="1200" dirty="0">
              <a:latin typeface="Aptos" panose="020B0004020202020204" pitchFamily="34" charset="0"/>
            </a:rPr>
            <a:t>Qué experiencias existen en su territorio de escuelas con  prácticas interculturales?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 Existen redes de trabajo y /o comunidades de aprendizaje entre ET, docentes y / o escuelas en su territorio?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¿C</a:t>
          </a:r>
          <a:r>
            <a:rPr lang="es-ES" sz="1400" b="1" i="0" kern="1200" dirty="0">
              <a:latin typeface="Aptos" panose="020B0004020202020204" pitchFamily="34" charset="0"/>
            </a:rPr>
            <a:t>ómo y qué acciones</a:t>
          </a:r>
          <a:r>
            <a:rPr lang="es-ES" sz="1400" b="1" kern="1200" dirty="0">
              <a:latin typeface="Aptos" panose="020B0004020202020204" pitchFamily="34" charset="0"/>
            </a:rPr>
            <a:t> </a:t>
          </a:r>
          <a:r>
            <a:rPr lang="es-ES" sz="1400" b="1" i="0" kern="1200" dirty="0">
              <a:latin typeface="Aptos" panose="020B0004020202020204" pitchFamily="34" charset="0"/>
            </a:rPr>
            <a:t>podemos desarrollar  de manera conjunta para incentivar  redes de aprendizaje intercultural entre ET, docentes y/ escuelas?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b="0" i="0" kern="1200" dirty="0">
            <a:latin typeface="Aptos" panose="020B0004020202020204" pitchFamily="34" charset="0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Aptos" panose="020B0004020202020204" pitchFamily="34" charset="0"/>
          </a:endParaRPr>
        </a:p>
      </dsp:txBody>
      <dsp:txXfrm>
        <a:off x="5534462" y="3060966"/>
        <a:ext cx="4320000" cy="26007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7F167-FD50-41C5-B207-263C0A642FE1}">
      <dsp:nvSpPr>
        <dsp:cNvPr id="0" name=""/>
        <dsp:cNvSpPr/>
      </dsp:nvSpPr>
      <dsp:spPr>
        <a:xfrm>
          <a:off x="650358" y="0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A817-BD18-4B01-9C92-189F172D1247}">
      <dsp:nvSpPr>
        <dsp:cNvPr id="0" name=""/>
        <dsp:cNvSpPr/>
      </dsp:nvSpPr>
      <dsp:spPr>
        <a:xfrm>
          <a:off x="493389" y="1991327"/>
          <a:ext cx="3974070" cy="27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 Qué  condiciones a nivel  regional, provincial y /o comunales son necesarias para la coordinación de la gestión?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¿Qué acciones y o estrategias de los planes regionales, provinciales y/ o comunales  ya planificados se pueden articular y vincular con el desarrollo de  las comunidades educativas interculturales 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Aptos" panose="020B0004020202020204" pitchFamily="34" charset="0"/>
            </a:rPr>
            <a:t>¿ Qué canales de comunicación y colaboración  se puede desarrollar de manera permanente entre los diferentes niveles de apoyo territorial?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Aptos" panose="020B0004020202020204" pitchFamily="34" charset="0"/>
          </a:endParaRPr>
        </a:p>
      </dsp:txBody>
      <dsp:txXfrm>
        <a:off x="493389" y="1991327"/>
        <a:ext cx="3974070" cy="2758307"/>
      </dsp:txXfrm>
    </dsp:sp>
    <dsp:sp modelId="{C51718F5-265B-4ED5-8BB7-2D85E9EA5521}">
      <dsp:nvSpPr>
        <dsp:cNvPr id="0" name=""/>
        <dsp:cNvSpPr/>
      </dsp:nvSpPr>
      <dsp:spPr>
        <a:xfrm>
          <a:off x="6257045" y="747396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90B56-2371-4519-A887-647B38A57250}">
      <dsp:nvSpPr>
        <dsp:cNvPr id="0" name=""/>
        <dsp:cNvSpPr/>
      </dsp:nvSpPr>
      <dsp:spPr>
        <a:xfrm>
          <a:off x="5069367" y="2547906"/>
          <a:ext cx="5157656" cy="3336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latin typeface="Aptos" panose="020B0004020202020204" pitchFamily="34" charset="0"/>
            </a:rPr>
            <a:t>¿Qué organizaciones, comunidades o instituciones territoriales  se identifican para generar alianzas de trabajo en educación intercultural 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" panose="020B0004020202020204" pitchFamily="34" charset="0"/>
            </a:rPr>
            <a:t>¿ Qué experiencias previas de trabajo existen con la organizaciones, comunidades o instituciones territoriales?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" panose="020B0004020202020204" pitchFamily="34" charset="0"/>
            </a:rPr>
            <a:t>¿Qué acciones, espacios o mecanismos existen o  se pueden organizar  para generar estas alianzas?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ptos" panose="020B0004020202020204" pitchFamily="34" charset="0"/>
            </a:rPr>
            <a:t>¿Que iniciativas o espacios  territoriales se pueden organizar para promover y sensiblizar  la educación intercultural a los actores de la comunidad educativa?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Aptos" panose="020B00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Aptos" panose="020B00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Aptos" panose="020B000402020202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ptos" panose="020B0004020202020204" pitchFamily="34" charset="0"/>
            </a:rPr>
            <a:t> </a:t>
          </a:r>
        </a:p>
      </dsp:txBody>
      <dsp:txXfrm>
        <a:off x="5069367" y="2547906"/>
        <a:ext cx="5157656" cy="333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7627-8976-4389-A0FB-72C8A96DD95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BF01-80E0-42C1-83C9-3F1B1A6D0F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1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Capacidades: análisis y uso de datos para conocer, diagnosticar y priorizar acciones , planificación y organización la gestión institucional, monitoreo y seguimiento de la implementación, reflexión y sistematización de los procesos para su evaluación . Estas capacidades además requieren de : liderazgo sistémico y colaborativo, comunicación estratégica.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59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 los ámbitos de acción ( gestión de instrumentos, gestión curricular/ pedagógica y gestión de la participación ) ¿qué practicas institucionales requieren acompañamiento y qué desarrollo de capacidades necesitan ( análisis de datos, planificación/organización, seguimiento y monitorio de implementación, evaluación , liderazgo  colaborativo , comunicación estratégica?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1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3E06A-A454-3AE5-068B-81C142DB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90D7FAE-0B23-D658-312C-7FA7EBD41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36A3D7-2559-B8C5-4235-263ED9CFB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Capacidades: análisis y uso de datos para conocer, diagnosticar y priorizar acciones , planificación y organización la gestión institucional, monitoreo y seguimiento de la implementación, reflexión y sistematización de los procesos para su evaluación . Estas capacidades además requieren de : liderazgo sistémico y colaborativo, comunicación estratégica.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D57296-D8D3-A794-7948-8C1F81EA3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28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 los ámbitos de acción ( gestión de instrumentos, gestión curricular/ pedagógica y gestión de la participación ) ¿qué practicas institucionales requieren acompañamiento y qué desarrollo de capacidades necesitan ( análisis de datos, planificación/organización, seguimiento y monitorio de implementación, evaluación , liderazgo  colaborativo , comunicación estratégica?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688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1A193-4032-1C63-98F0-F1EDC32F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D12A11-2ECC-51C3-E77B-6EA9461A4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FA360CD-9D2A-E857-7E6A-B090567B8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 los ámbitos de acción ( gestión de instrumentos, gestión curricular/ pedagógica y gestión de la participación ) ¿qué practicas institucionales requieren acompañamiento y qué desarrollo de capacidades necesitan ( análisis de datos, planificación/organización, seguimiento y monitorio de implementación, evaluación , liderazgo  colaborativo , comunicación estratégica?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AB30BB-7BD3-FD78-7B49-459B97117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505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F49F-E198-0A13-4EDA-E0BFF657B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A573DFC-43D4-1AAC-CFFD-DE6C10797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8D687C-D8A0-6924-228A-989380470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 los ámbitos de acción ( gestión de instrumentos, gestión curricular/ pedagógica y gestión de la participación ) ¿qué practicas institucionales requieren acompañamiento y qué desarrollo de capacidades necesitan ( análisis de datos, planificación/organización, seguimiento y monitorio de implementación, evaluación , liderazgo  colaborativo , comunicación estratégica?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C311F-32C3-ACB5-552C-43D7B4A55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853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ABF01-80E0-42C1-83C9-3F1B1A6D0F33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59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60A35-3105-C7CC-5549-1353E8359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1BA10B-F384-5D3D-B6D0-5E69A8F14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D0A47-05BB-B97D-D38E-B3DF6C3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D5625-C4DA-0F5D-5150-4CB7CC79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B3DE0-05C3-0734-E574-74CF4047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4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D85C-2911-3C5D-FA91-B6533F9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8A160B-38C2-41A1-D1FC-CCCF5F85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79872-FA49-33F1-26AD-7F7AF578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E63D3-CAA0-606C-0516-F70012CE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E6A1A-71AE-A20A-3883-64D1265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41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DD02CA-E4BB-A899-03EC-8198FAA1A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59B7D4-53BD-73CA-AFA6-AB4ADF74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001BB-9546-F608-F365-F724EBD5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2136F-9B3B-44F2-22CB-4268093C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3D1A-FC36-DBDA-2B39-62322996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9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3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31810-E6E8-98DF-A0FF-3837206C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D5D9-B41E-C74F-56EC-890633C9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591BF-81DD-3996-F802-07D73862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7D36C-0466-0757-3A65-F6390982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99A4B8-82C0-CF2C-BC29-2FB388F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42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325BA-71EF-2308-D8CE-E48964E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932E6-23E7-1FE3-56EC-5461B68C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B437D0-DB3B-032D-BF02-150CF7DEF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CAB5A-906E-9B1F-1B82-A9D0DD8D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493D92-AC8E-16DE-BC3F-6A8D784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2CCC3-0B48-73F7-402A-ECB3BBB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27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3E7A6-A4CC-7CD0-5179-162FA7F1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E851F-D6F2-7FCA-988C-7EEE0BA4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5BE3D-BA63-B6AB-9E7D-FD3604CE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32A9D8-22C6-8770-C2CA-3CDF1C11A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088E7-07ED-F95C-CE01-6059BB3A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3B8E67-F880-8BEB-487B-A5896D2C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438BA4-092D-91DC-9508-2BE3D305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EFCB7-D6FB-5379-92EC-1E9814CC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33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32ABD-66D6-656F-7569-8AC59604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68F8E1-BAAB-0221-8E11-F85546A3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E744BF-9B63-05A6-2C6D-98717BA0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15BDF8-7F1F-D8BB-0823-5BF7FDBF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6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8A27-B09F-651B-6A5D-A357967B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C2744B-5B04-49A0-1978-497F1E0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48C79-650A-4431-C07B-F92AFD1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5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A272-C21B-B11D-5174-020AAFE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B1022-C5A8-29B4-EE8F-D0860AFF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E7E9FE-429B-6947-1847-CCE73A01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D51C5-D08C-BCE5-F03F-F3BDF39B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F7FC4-AC7A-E8BB-96EF-A5CAF3C8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02BCAF-3615-C8D6-8C6A-895ECCD2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39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46BD-0CF5-C6BD-6644-457FC9A9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618C51-DF02-0FCD-EFC2-EE11DECAE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B443DB-523C-9160-A8B1-EF8BCAA26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23459-F5D3-4331-1325-5847ED83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C0484-667D-A078-67DE-35E4A8BC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97BA17-14F5-4A63-DD37-C1B9F36A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09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9BF2E3-9689-F94E-3C75-86B1663A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702DB-F347-3E25-D98E-BCB2448A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ED7B7-11D9-727B-B14C-DD0AD167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5F05-C0D2-460B-88F9-3FB3BCF16740}" type="datetimeFigureOut">
              <a:rPr lang="es-CL" smtClean="0"/>
              <a:t>24-03-2025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3EA93-11A6-A55B-1AE2-3BB485E3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13B64-8936-CEF9-4A31-FAF2901CD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5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6BAE1-50F0-17C9-C3C3-292E3AD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Aptos" panose="020B0004020202020204" pitchFamily="34" charset="0"/>
              </a:rPr>
              <a:t>Construyendo comunidad educativa intercultural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887628-1D06-8E36-F127-00ED3F86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38200" y="479493"/>
            <a:ext cx="3352165" cy="49470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710B2-0F72-611A-B060-764601B7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2858947"/>
            <a:ext cx="5458838" cy="1750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 plan regional de sensibilización, información y apropiación del proceso de </a:t>
            </a:r>
            <a:r>
              <a:rPr lang="es-CL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co-construcción</a:t>
            </a:r>
            <a:r>
              <a:rPr lang="es-CL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de comunidades educativas interculturales </a:t>
            </a:r>
            <a:endParaRPr lang="es-CL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21821B-78E5-C5C7-29C1-62F19C009A01}"/>
              </a:ext>
            </a:extLst>
          </p:cNvPr>
          <p:cNvSpPr txBox="1"/>
          <p:nvPr/>
        </p:nvSpPr>
        <p:spPr>
          <a:xfrm rot="10800000" flipV="1">
            <a:off x="1657884" y="3495022"/>
            <a:ext cx="2076628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Para transformar </a:t>
            </a:r>
          </a:p>
          <a:p>
            <a:r>
              <a:rPr lang="es-ES" b="1" dirty="0"/>
              <a:t>Erika castro</a:t>
            </a:r>
            <a:endParaRPr lang="es-CL" b="1" dirty="0"/>
          </a:p>
        </p:txBody>
      </p:sp>
      <p:pic>
        <p:nvPicPr>
          <p:cNvPr id="4" name="Google Shape;369;p17">
            <a:extLst>
              <a:ext uri="{FF2B5EF4-FFF2-40B4-BE49-F238E27FC236}">
                <a16:creationId xmlns:a16="http://schemas.microsoft.com/office/drawing/2014/main" id="{D27F8269-EBCB-449D-910D-0DF641DB1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2" b="52525"/>
          <a:stretch/>
        </p:blipFill>
        <p:spPr>
          <a:xfrm>
            <a:off x="870413" y="4040436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9CF5-CBBB-4DA7-5939-7F99F044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D2EE-2EF3-3157-F772-0D088549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C1F3C50-E834-8159-4F5E-E4BDBC1D5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90349"/>
              </p:ext>
            </p:extLst>
          </p:nvPr>
        </p:nvGraphicFramePr>
        <p:xfrm>
          <a:off x="740229" y="696685"/>
          <a:ext cx="1039585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157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Liderazgo sistémico y colaboración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Desarrollar confianza y altas expectativas sobre las habilidades, conocimientos y competencias tanto de sus equipos como de otros actores del territorio,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distribuyendo y promoviendo el liderazgo y brindando oportunidades de participación que fortalezca una cultura de trabajo colaborativo, la coherencia sistémica sobre la política educativa y la articulación intersectorial en sus distintos niveles.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53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EBF3-B6D2-5313-27D8-DE263678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04C89-9E6E-9299-6421-A8EF0024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3BF2112-F3F6-CEFC-8090-2D5095E14A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415002"/>
              </p:ext>
            </p:extLst>
          </p:nvPr>
        </p:nvGraphicFramePr>
        <p:xfrm>
          <a:off x="740229" y="696685"/>
          <a:ext cx="1039585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157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Comunicación estratégica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b="0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Compartir y difundir de forma oportuna la información relevante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sobre los procesos de gestión para la mejora educativa con los respectivos equipos, asociado a sentidos, implementación de la política, metas, objetivos, resultados de análisis de datos, junto con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disponer de canales permanentes para comunicarse e informar a las y los distintos actores sobre los procesos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en curso y las decisiones adoptadas para favorecer la mejora.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66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2E0A-DE23-8E17-D8CA-BDBD17D0E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664C7-3870-4D7A-8069-A4D7605A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F93E235-CEAE-C259-D2B7-42F2A8CD4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937004"/>
              </p:ext>
            </p:extLst>
          </p:nvPr>
        </p:nvGraphicFramePr>
        <p:xfrm>
          <a:off x="740229" y="696685"/>
          <a:ext cx="1039585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157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Reflexión sistemática y retroalimentación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b="0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Promover procesos de análisis, problematización, retroalimentación y autoevaluación permanentes, tanto a nivel individual como colectivo, para revisar y comprender las experiencias y procesos desarrollados, durante y posterior a su ejecución, con el sentido de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instalar una práctica reflexiva permanente que favorezca aprendizajes significativos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(institucionales y personales) y la mejora de las prácticas en sus distintos niveles.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35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0A4071-745D-78CD-7FBB-717036904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698353" y="598677"/>
            <a:ext cx="1617188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oogle Shape;369;p17">
            <a:extLst>
              <a:ext uri="{FF2B5EF4-FFF2-40B4-BE49-F238E27FC236}">
                <a16:creationId xmlns:a16="http://schemas.microsoft.com/office/drawing/2014/main" id="{60998278-AD4A-487E-6448-83B6B487FE77}"/>
              </a:ext>
            </a:extLst>
          </p:cNvPr>
          <p:cNvPicPr preferRelativeResize="0"/>
          <p:nvPr/>
        </p:nvPicPr>
        <p:blipFill rotWithShape="1">
          <a:blip r:embed="rId4"/>
          <a:srcRect r="452" b="52525"/>
          <a:stretch/>
        </p:blipFill>
        <p:spPr>
          <a:xfrm>
            <a:off x="698353" y="3909556"/>
            <a:ext cx="4555700" cy="1966238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</p:spPr>
      </p:pic>
      <p:graphicFrame>
        <p:nvGraphicFramePr>
          <p:cNvPr id="44" name="Marcador de contenido 2">
            <a:extLst>
              <a:ext uri="{FF2B5EF4-FFF2-40B4-BE49-F238E27FC236}">
                <a16:creationId xmlns:a16="http://schemas.microsoft.com/office/drawing/2014/main" id="{D387DFB6-10F9-5A3D-975E-ACCD6CA7C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976713"/>
              </p:ext>
            </p:extLst>
          </p:nvPr>
        </p:nvGraphicFramePr>
        <p:xfrm>
          <a:off x="5629276" y="1261295"/>
          <a:ext cx="6162674" cy="503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2" name="Arc 41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16CD30-3C36-2400-D652-1A85707C3504}"/>
              </a:ext>
            </a:extLst>
          </p:cNvPr>
          <p:cNvSpPr/>
          <p:nvPr/>
        </p:nvSpPr>
        <p:spPr>
          <a:xfrm>
            <a:off x="6310712" y="173447"/>
            <a:ext cx="461860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ptos" panose="020B0004020202020204" pitchFamily="34" charset="0"/>
              </a:rPr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30834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F496A-CC88-DB6A-8CD4-7C4986060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Marcador de contenido 2">
            <a:extLst>
              <a:ext uri="{FF2B5EF4-FFF2-40B4-BE49-F238E27FC236}">
                <a16:creationId xmlns:a16="http://schemas.microsoft.com/office/drawing/2014/main" id="{5D8F1C97-B535-B215-2FCA-9D554BD6C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0988"/>
              </p:ext>
            </p:extLst>
          </p:nvPr>
        </p:nvGraphicFramePr>
        <p:xfrm>
          <a:off x="687502" y="798100"/>
          <a:ext cx="10816996" cy="546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áfico 4" descr="Conexiones con relleno sólido">
            <a:extLst>
              <a:ext uri="{FF2B5EF4-FFF2-40B4-BE49-F238E27FC236}">
                <a16:creationId xmlns:a16="http://schemas.microsoft.com/office/drawing/2014/main" id="{A0CBE051-1203-F3D5-54EE-A1DCB50A8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8673" y="798100"/>
            <a:ext cx="914400" cy="914400"/>
          </a:xfrm>
          <a:prstGeom prst="rect">
            <a:avLst/>
          </a:prstGeom>
        </p:spPr>
      </p:pic>
      <p:pic>
        <p:nvPicPr>
          <p:cNvPr id="8" name="Gráfico 7" descr="Crecimiento empresarial contorno">
            <a:extLst>
              <a:ext uri="{FF2B5EF4-FFF2-40B4-BE49-F238E27FC236}">
                <a16:creationId xmlns:a16="http://schemas.microsoft.com/office/drawing/2014/main" id="{57476D12-3FF0-7D8E-C1FD-8133A895A2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920" y="48874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16CD30-3C36-2400-D652-1A85707C3504}"/>
              </a:ext>
            </a:extLst>
          </p:cNvPr>
          <p:cNvSpPr/>
          <p:nvPr/>
        </p:nvSpPr>
        <p:spPr>
          <a:xfrm>
            <a:off x="70700" y="0"/>
            <a:ext cx="2611224" cy="164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Aptos" panose="020B0004020202020204" pitchFamily="34" charset="0"/>
              </a:rPr>
              <a:t>¿ Qué acciones de gestión desde el ámbito regional, provincial y/o comunal podemos realizar para promover comunidades educativas interculturales</a:t>
            </a:r>
            <a:r>
              <a:rPr lang="es-CL" sz="1600" b="1" dirty="0">
                <a:solidFill>
                  <a:schemeClr val="tx1"/>
                </a:solidFill>
                <a:latin typeface="Aptos" panose="020B0004020202020204" pitchFamily="34" charset="0"/>
              </a:rPr>
              <a:t>? </a:t>
            </a:r>
          </a:p>
        </p:txBody>
      </p:sp>
      <p:graphicFrame>
        <p:nvGraphicFramePr>
          <p:cNvPr id="29" name="Marcador de contenido 11">
            <a:extLst>
              <a:ext uri="{FF2B5EF4-FFF2-40B4-BE49-F238E27FC236}">
                <a16:creationId xmlns:a16="http://schemas.microsoft.com/office/drawing/2014/main" id="{F75D612F-4D28-C10A-2CBA-740D72538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9524"/>
              </p:ext>
            </p:extLst>
          </p:nvPr>
        </p:nvGraphicFramePr>
        <p:xfrm>
          <a:off x="1451728" y="716438"/>
          <a:ext cx="10312924" cy="59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63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5180-2B9F-68FF-4AC9-2533FF7D1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8D8D155-076C-C8A2-78A3-70F338AA3751}"/>
              </a:ext>
            </a:extLst>
          </p:cNvPr>
          <p:cNvSpPr/>
          <p:nvPr/>
        </p:nvSpPr>
        <p:spPr>
          <a:xfrm>
            <a:off x="70700" y="0"/>
            <a:ext cx="2611224" cy="164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Aptos" panose="020B0004020202020204" pitchFamily="34" charset="0"/>
              </a:rPr>
              <a:t>¿ Qué acciones de gestión desde el ámbito regional, provincial y/o comunal podemos realizar para promover comunidades educativas interculturales</a:t>
            </a:r>
            <a:r>
              <a:rPr lang="es-CL" sz="1600" b="1" dirty="0">
                <a:solidFill>
                  <a:schemeClr val="tx1"/>
                </a:solidFill>
                <a:latin typeface="Aptos" panose="020B0004020202020204" pitchFamily="34" charset="0"/>
              </a:rPr>
              <a:t>? </a:t>
            </a:r>
          </a:p>
        </p:txBody>
      </p:sp>
      <p:graphicFrame>
        <p:nvGraphicFramePr>
          <p:cNvPr id="29" name="Marcador de contenido 11">
            <a:extLst>
              <a:ext uri="{FF2B5EF4-FFF2-40B4-BE49-F238E27FC236}">
                <a16:creationId xmlns:a16="http://schemas.microsoft.com/office/drawing/2014/main" id="{2E802293-9F90-D8A7-91E3-17B73E65B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99155"/>
              </p:ext>
            </p:extLst>
          </p:nvPr>
        </p:nvGraphicFramePr>
        <p:xfrm>
          <a:off x="1451728" y="716438"/>
          <a:ext cx="10312924" cy="59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32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D977-4972-ABF7-6F3A-45D5D115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B5E66D8-3040-AF42-4AE4-E96D011E582C}"/>
              </a:ext>
            </a:extLst>
          </p:cNvPr>
          <p:cNvSpPr/>
          <p:nvPr/>
        </p:nvSpPr>
        <p:spPr>
          <a:xfrm>
            <a:off x="70700" y="0"/>
            <a:ext cx="2611224" cy="1640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1"/>
                </a:solidFill>
                <a:latin typeface="Aptos" panose="020B0004020202020204" pitchFamily="34" charset="0"/>
              </a:rPr>
              <a:t>¿ Qué acciones de gestión desde el ámbito regional, provincial y/o comunal podemos realizar para promover comunidades educativas interculturales</a:t>
            </a:r>
            <a:r>
              <a:rPr lang="es-CL" sz="1600" b="1" dirty="0">
                <a:solidFill>
                  <a:schemeClr val="tx1"/>
                </a:solidFill>
                <a:latin typeface="Aptos" panose="020B0004020202020204" pitchFamily="34" charset="0"/>
              </a:rPr>
              <a:t>? </a:t>
            </a:r>
          </a:p>
        </p:txBody>
      </p:sp>
      <p:graphicFrame>
        <p:nvGraphicFramePr>
          <p:cNvPr id="29" name="Marcador de contenido 11">
            <a:extLst>
              <a:ext uri="{FF2B5EF4-FFF2-40B4-BE49-F238E27FC236}">
                <a16:creationId xmlns:a16="http://schemas.microsoft.com/office/drawing/2014/main" id="{19D075B4-95BD-27D0-AB9F-9ED1F73DF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581665"/>
              </p:ext>
            </p:extLst>
          </p:nvPr>
        </p:nvGraphicFramePr>
        <p:xfrm>
          <a:off x="1451728" y="716438"/>
          <a:ext cx="10312924" cy="59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716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7D40746-3B72-443D-BB98-9DB33CE0F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56182"/>
            <a:ext cx="2564875" cy="554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latin typeface="Aptos" panose="020B0004020202020204" pitchFamily="34" charset="0"/>
              </a:rPr>
              <a:t>¿Qué  prácticas de gestión de la escuela  requieren acompañamiento para construir comunidades educativas interculturales?</a:t>
            </a:r>
          </a:p>
        </p:txBody>
      </p:sp>
      <p:pic>
        <p:nvPicPr>
          <p:cNvPr id="2" name="Google Shape;369;p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0EA0C3F-614C-221A-D0BB-20ED08F3FFCE}"/>
              </a:ext>
            </a:extLst>
          </p:cNvPr>
          <p:cNvPicPr preferRelativeResize="0"/>
          <p:nvPr/>
        </p:nvPicPr>
        <p:blipFill rotWithShape="1">
          <a:blip r:embed="rId3"/>
          <a:srcRect r="452" b="52525"/>
          <a:stretch/>
        </p:blipFill>
        <p:spPr>
          <a:xfrm>
            <a:off x="7248" y="5448692"/>
            <a:ext cx="3765650" cy="1508289"/>
          </a:xfrm>
          <a:prstGeom prst="rect">
            <a:avLst/>
          </a:prstGeom>
          <a:noFill/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24169190-B4D5-19AE-29AF-9EF156A91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15307"/>
              </p:ext>
            </p:extLst>
          </p:nvPr>
        </p:nvGraphicFramePr>
        <p:xfrm>
          <a:off x="3846136" y="405354"/>
          <a:ext cx="8105124" cy="628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914">
                  <a:extLst>
                    <a:ext uri="{9D8B030D-6E8A-4147-A177-3AD203B41FA5}">
                      <a16:colId xmlns:a16="http://schemas.microsoft.com/office/drawing/2014/main" val="881788868"/>
                    </a:ext>
                  </a:extLst>
                </a:gridCol>
                <a:gridCol w="1640082">
                  <a:extLst>
                    <a:ext uri="{9D8B030D-6E8A-4147-A177-3AD203B41FA5}">
                      <a16:colId xmlns:a16="http://schemas.microsoft.com/office/drawing/2014/main" val="2429236253"/>
                    </a:ext>
                  </a:extLst>
                </a:gridCol>
                <a:gridCol w="1542408">
                  <a:extLst>
                    <a:ext uri="{9D8B030D-6E8A-4147-A177-3AD203B41FA5}">
                      <a16:colId xmlns:a16="http://schemas.microsoft.com/office/drawing/2014/main" val="2239366141"/>
                    </a:ext>
                  </a:extLst>
                </a:gridCol>
                <a:gridCol w="2753720">
                  <a:extLst>
                    <a:ext uri="{9D8B030D-6E8A-4147-A177-3AD203B41FA5}">
                      <a16:colId xmlns:a16="http://schemas.microsoft.com/office/drawing/2014/main" val="1237765773"/>
                    </a:ext>
                  </a:extLst>
                </a:gridCol>
              </a:tblGrid>
              <a:tr h="1142567">
                <a:tc>
                  <a:txBody>
                    <a:bodyPr/>
                    <a:lstStyle/>
                    <a:p>
                      <a:r>
                        <a:rPr lang="es-CL" sz="1400" b="1" cap="none" spc="30" dirty="0">
                          <a:solidFill>
                            <a:schemeClr val="tx1"/>
                          </a:solidFill>
                        </a:rPr>
                        <a:t>Capacidades </a:t>
                      </a:r>
                      <a:endParaRPr lang="es-CL" sz="1400" b="1" cap="none" spc="3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3177" marT="18749" marB="187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 cap="none" spc="30" dirty="0">
                          <a:solidFill>
                            <a:schemeClr val="tx1"/>
                          </a:solidFill>
                        </a:rPr>
                        <a:t>Prácticas de gestión instrumentos institucionales </a:t>
                      </a:r>
                      <a:endParaRPr lang="es-CL" sz="1400" b="1" cap="none" spc="3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3177" marT="18749" marB="187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 cap="none" spc="30" dirty="0">
                          <a:solidFill>
                            <a:schemeClr val="tx1"/>
                          </a:solidFill>
                        </a:rPr>
                        <a:t>Prácticas de gestión curricular y pedagógica </a:t>
                      </a:r>
                      <a:endParaRPr lang="es-CL" sz="1400" b="1" cap="none" spc="3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3177" marT="18749" marB="187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1" cap="none" spc="30" dirty="0">
                          <a:solidFill>
                            <a:schemeClr val="tx1"/>
                          </a:solidFill>
                        </a:rPr>
                        <a:t>Prácticas de  participación y </a:t>
                      </a:r>
                      <a:r>
                        <a:rPr lang="es-CL" sz="1400" b="1" cap="none" spc="30" baseline="0" dirty="0">
                          <a:solidFill>
                            <a:schemeClr val="tx1"/>
                          </a:solidFill>
                        </a:rPr>
                        <a:t> vinculación </a:t>
                      </a:r>
                      <a:r>
                        <a:rPr lang="es-CL" sz="1400" b="1" cap="none" spc="30" dirty="0">
                          <a:solidFill>
                            <a:schemeClr val="tx1"/>
                          </a:solidFill>
                        </a:rPr>
                        <a:t>con el entorno y las familias </a:t>
                      </a:r>
                      <a:endParaRPr lang="es-CL" sz="1400" b="1" cap="none" spc="3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3177" marT="18749" marB="187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06098"/>
                  </a:ext>
                </a:extLst>
              </a:tr>
              <a:tr h="815592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Uso y análisis de datos para identificar y caracterizar prácticas.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7707"/>
                  </a:ext>
                </a:extLst>
              </a:tr>
              <a:tr h="815592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Planificación y organización de las prácticas  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44222"/>
                  </a:ext>
                </a:extLst>
              </a:tr>
              <a:tr h="815592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Monitoreo y seguimiento de la implementación de las prácticas 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85536"/>
                  </a:ext>
                </a:extLst>
              </a:tr>
              <a:tr h="850680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Reflexión y sistematización de procesos para la evaluación y mejoramiento de las prácticas  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084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Liderazgo sistémico y colaborativo para la implementación</a:t>
                      </a:r>
                      <a:r>
                        <a:rPr lang="es-CL" sz="1400" cap="none" spc="0" baseline="0" dirty="0">
                          <a:solidFill>
                            <a:schemeClr val="tx1"/>
                          </a:solidFill>
                        </a:rPr>
                        <a:t> de las prácticas 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4891" marT="18749" marB="1874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04336"/>
                  </a:ext>
                </a:extLst>
              </a:tr>
              <a:tr h="815592">
                <a:tc>
                  <a:txBody>
                    <a:bodyPr/>
                    <a:lstStyle/>
                    <a:p>
                      <a:r>
                        <a:rPr lang="es-CL" sz="1400" cap="none" spc="0" dirty="0">
                          <a:solidFill>
                            <a:schemeClr val="tx1"/>
                          </a:solidFill>
                        </a:rPr>
                        <a:t>Comunicación y alianzas estratégicas para la implementación de las prácticas </a:t>
                      </a:r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400" cap="none" spc="0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5885" marR="4891" marT="18749" marB="18749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6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7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00666E-9704-AA57-1347-9C2DF9A0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b="1"/>
            </a:br>
            <a:br>
              <a:rPr lang="en-US" sz="3300" b="1"/>
            </a:br>
            <a:br>
              <a:rPr lang="en-US" sz="3300"/>
            </a:br>
            <a:br>
              <a:rPr lang="en-US" sz="3300"/>
            </a:br>
            <a:br>
              <a:rPr lang="en-US" sz="3300"/>
            </a:br>
            <a:endParaRPr lang="en-US" sz="33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7146A470-AFD5-6BBF-6BD1-E3854C204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045E228-AD28-F412-2379-EA71E852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84524"/>
              </p:ext>
            </p:extLst>
          </p:nvPr>
        </p:nvGraphicFramePr>
        <p:xfrm>
          <a:off x="6441929" y="2006201"/>
          <a:ext cx="4955743" cy="1463040"/>
        </p:xfrm>
        <a:graphic>
          <a:graphicData uri="http://schemas.openxmlformats.org/drawingml/2006/table">
            <a:tbl>
              <a:tblPr/>
              <a:tblGrid>
                <a:gridCol w="4955743">
                  <a:extLst>
                    <a:ext uri="{9D8B030D-6E8A-4147-A177-3AD203B41FA5}">
                      <a16:colId xmlns:a16="http://schemas.microsoft.com/office/drawing/2014/main" val="2320915985"/>
                    </a:ext>
                  </a:extLst>
                </a:gridCol>
              </a:tblGrid>
              <a:tr h="552996">
                <a:tc>
                  <a:txBody>
                    <a:bodyPr/>
                    <a:lstStyle/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r>
                        <a:rPr lang="es-CL" dirty="0">
                          <a:latin typeface="Aptos" panose="020B0004020202020204" pitchFamily="34" charset="0"/>
                        </a:rPr>
                        <a:t>https://peib.mineduc.cl/recursos/set-textos-comunidad-educativa-intercultural/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7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61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6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6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vincula la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reactivación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educativa con la educación intercultural?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Marcador de contenido 2">
            <a:extLst>
              <a:ext uri="{FF2B5EF4-FFF2-40B4-BE49-F238E27FC236}">
                <a16:creationId xmlns:a16="http://schemas.microsoft.com/office/drawing/2014/main" id="{0471E9B5-73C2-DD49-BF6C-C43E18B11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031625"/>
              </p:ext>
            </p:extLst>
          </p:nvPr>
        </p:nvGraphicFramePr>
        <p:xfrm>
          <a:off x="1055715" y="2508105"/>
          <a:ext cx="5040285" cy="36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369;p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998278-AD4A-487E-6448-83B6B487FE77}"/>
              </a:ext>
            </a:extLst>
          </p:cNvPr>
          <p:cNvPicPr preferRelativeResize="0"/>
          <p:nvPr/>
        </p:nvPicPr>
        <p:blipFill rotWithShape="1">
          <a:blip r:embed="rId7"/>
          <a:srcRect r="452" b="52525"/>
          <a:stretch/>
        </p:blipFill>
        <p:spPr>
          <a:xfrm>
            <a:off x="6946667" y="1117700"/>
            <a:ext cx="4389120" cy="1894342"/>
          </a:xfrm>
          <a:prstGeom prst="rect">
            <a:avLst/>
          </a:prstGeom>
          <a:noFill/>
        </p:spPr>
      </p:pic>
      <p:pic>
        <p:nvPicPr>
          <p:cNvPr id="10" name="Marcador de contenido 9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C14ACA11-75C2-CC99-D781-D4E3085F8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7711"/>
            <a:ext cx="5183188" cy="34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 vincula la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reactivación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educativa con la educación intercultural?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2000" b="1" dirty="0">
                <a:latin typeface="Aptos" panose="020B0004020202020204" pitchFamily="34" charset="0"/>
              </a:rPr>
              <a:t>En </a:t>
            </a:r>
            <a:r>
              <a:rPr lang="en-US" sz="2000" b="1" dirty="0" err="1">
                <a:latin typeface="Aptos" panose="020B0004020202020204" pitchFamily="34" charset="0"/>
              </a:rPr>
              <a:t>convivencia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respeto</a:t>
            </a:r>
            <a:r>
              <a:rPr lang="en-US" sz="2000" dirty="0">
                <a:latin typeface="Aptos" panose="020B0004020202020204" pitchFamily="34" charset="0"/>
              </a:rPr>
              <a:t> e </a:t>
            </a:r>
            <a:r>
              <a:rPr lang="en-US" sz="2000" dirty="0" err="1">
                <a:latin typeface="Aptos" panose="020B0004020202020204" pitchFamily="34" charset="0"/>
              </a:rPr>
              <a:t>interés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por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conocer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quién</a:t>
            </a:r>
            <a:r>
              <a:rPr lang="en-US" sz="2000" dirty="0">
                <a:latin typeface="Aptos" panose="020B0004020202020204" pitchFamily="34" charset="0"/>
              </a:rPr>
              <a:t> es la </a:t>
            </a:r>
            <a:r>
              <a:rPr lang="en-US" sz="2000" dirty="0" err="1">
                <a:latin typeface="Aptos" panose="020B0004020202020204" pitchFamily="34" charset="0"/>
              </a:rPr>
              <a:t>otra</a:t>
            </a:r>
            <a:r>
              <a:rPr lang="en-US" sz="2000" dirty="0">
                <a:latin typeface="Aptos" panose="020B0004020202020204" pitchFamily="34" charset="0"/>
              </a:rPr>
              <a:t> persona, </a:t>
            </a:r>
            <a:r>
              <a:rPr lang="en-US" sz="2000" dirty="0" err="1">
                <a:latin typeface="Aptos" panose="020B0004020202020204" pitchFamily="34" charset="0"/>
              </a:rPr>
              <a:t>su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concepto</a:t>
            </a:r>
            <a:r>
              <a:rPr lang="en-US" sz="2000" dirty="0">
                <a:latin typeface="Aptos" panose="020B0004020202020204" pitchFamily="34" charset="0"/>
              </a:rPr>
              <a:t> de </a:t>
            </a:r>
            <a:r>
              <a:rPr lang="en-US" sz="2000" dirty="0" err="1">
                <a:latin typeface="Aptos" panose="020B0004020202020204" pitchFamily="34" charset="0"/>
              </a:rPr>
              <a:t>realidad</a:t>
            </a:r>
            <a:r>
              <a:rPr lang="en-US" sz="2000" dirty="0"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latin typeface="Aptos" panose="020B0004020202020204" pitchFamily="34" charset="0"/>
              </a:rPr>
              <a:t>emociones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Aptos" panose="020B0004020202020204" pitchFamily="34" charset="0"/>
              </a:rPr>
              <a:t>Modificando</a:t>
            </a:r>
            <a:r>
              <a:rPr lang="en-US" sz="2000" dirty="0">
                <a:latin typeface="Aptos" panose="020B0004020202020204" pitchFamily="34" charset="0"/>
              </a:rPr>
              <a:t> un </a:t>
            </a:r>
            <a:r>
              <a:rPr lang="en-US" sz="2000" dirty="0" err="1">
                <a:latin typeface="Aptos" panose="020B0004020202020204" pitchFamily="34" charset="0"/>
              </a:rPr>
              <a:t>encuentro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anclado</a:t>
            </a:r>
            <a:r>
              <a:rPr lang="en-US" sz="2000" dirty="0">
                <a:latin typeface="Aptos" panose="020B0004020202020204" pitchFamily="34" charset="0"/>
              </a:rPr>
              <a:t> en el </a:t>
            </a:r>
            <a:r>
              <a:rPr lang="en-US" sz="2000" dirty="0" err="1">
                <a:latin typeface="Aptos" panose="020B0004020202020204" pitchFamily="34" charset="0"/>
              </a:rPr>
              <a:t>miedo</a:t>
            </a:r>
            <a:r>
              <a:rPr lang="en-US" sz="2000" dirty="0">
                <a:latin typeface="Aptos" panose="020B0004020202020204" pitchFamily="34" charset="0"/>
              </a:rPr>
              <a:t>, la </a:t>
            </a:r>
            <a:r>
              <a:rPr lang="en-US" sz="2000" dirty="0" err="1">
                <a:latin typeface="Aptos" panose="020B0004020202020204" pitchFamily="34" charset="0"/>
              </a:rPr>
              <a:t>superioridad</a:t>
            </a:r>
            <a:r>
              <a:rPr lang="en-US" sz="2000" dirty="0">
                <a:latin typeface="Aptos" panose="020B0004020202020204" pitchFamily="34" charset="0"/>
              </a:rPr>
              <a:t>, el </a:t>
            </a:r>
            <a:r>
              <a:rPr lang="en-US" sz="2000" dirty="0" err="1">
                <a:latin typeface="Aptos" panose="020B0004020202020204" pitchFamily="34" charset="0"/>
              </a:rPr>
              <a:t>desconocimiento</a:t>
            </a:r>
            <a:r>
              <a:rPr lang="en-US" sz="2000" dirty="0">
                <a:latin typeface="Aptos" panose="020B0004020202020204" pitchFamily="34" charset="0"/>
              </a:rPr>
              <a:t>, los </a:t>
            </a:r>
            <a:r>
              <a:rPr lang="en-US" sz="2000" dirty="0" err="1">
                <a:latin typeface="Aptos" panose="020B0004020202020204" pitchFamily="34" charset="0"/>
              </a:rPr>
              <a:t>estereotipos</a:t>
            </a:r>
            <a:r>
              <a:rPr lang="en-US" sz="2000" dirty="0">
                <a:latin typeface="Aptos" panose="020B0004020202020204" pitchFamily="34" charset="0"/>
              </a:rPr>
              <a:t> y los </a:t>
            </a:r>
            <a:r>
              <a:rPr lang="en-US" sz="2000" dirty="0" err="1">
                <a:latin typeface="Aptos" panose="020B0004020202020204" pitchFamily="34" charset="0"/>
              </a:rPr>
              <a:t>prejuicios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por</a:t>
            </a:r>
            <a:r>
              <a:rPr lang="en-US" sz="2000" dirty="0">
                <a:latin typeface="Aptos" panose="020B0004020202020204" pitchFamily="34" charset="0"/>
              </a:rPr>
              <a:t> uno que </a:t>
            </a:r>
            <a:r>
              <a:rPr lang="en-US" sz="2000" dirty="0" err="1">
                <a:latin typeface="Aptos" panose="020B0004020202020204" pitchFamily="34" charset="0"/>
              </a:rPr>
              <a:t>permita</a:t>
            </a:r>
            <a:r>
              <a:rPr lang="en-US" sz="2000" dirty="0">
                <a:latin typeface="Aptos" panose="020B0004020202020204" pitchFamily="34" charset="0"/>
              </a:rPr>
              <a:t> el </a:t>
            </a:r>
            <a:r>
              <a:rPr lang="en-US" sz="2000" dirty="0" err="1">
                <a:latin typeface="Aptos" panose="020B0004020202020204" pitchFamily="34" charset="0"/>
              </a:rPr>
              <a:t>conocimiento</a:t>
            </a:r>
            <a:r>
              <a:rPr lang="en-US" sz="2000" dirty="0">
                <a:latin typeface="Aptos" panose="020B0004020202020204" pitchFamily="34" charset="0"/>
              </a:rPr>
              <a:t>, la </a:t>
            </a:r>
            <a:r>
              <a:rPr lang="en-US" sz="2000" dirty="0" err="1">
                <a:latin typeface="Aptos" panose="020B0004020202020204" pitchFamily="34" charset="0"/>
              </a:rPr>
              <a:t>comprensión</a:t>
            </a:r>
            <a:r>
              <a:rPr lang="en-US" sz="2000" dirty="0">
                <a:latin typeface="Aptos" panose="020B0004020202020204" pitchFamily="34" charset="0"/>
              </a:rPr>
              <a:t>, el </a:t>
            </a:r>
            <a:r>
              <a:rPr lang="en-US" sz="2000" dirty="0" err="1">
                <a:latin typeface="Aptos" panose="020B0004020202020204" pitchFamily="34" charset="0"/>
              </a:rPr>
              <a:t>reconocimiento</a:t>
            </a:r>
            <a:r>
              <a:rPr lang="en-US" sz="2000" dirty="0">
                <a:latin typeface="Aptos" panose="020B0004020202020204" pitchFamily="34" charset="0"/>
              </a:rPr>
              <a:t> y la </a:t>
            </a:r>
            <a:r>
              <a:rPr lang="en-US" sz="2000" dirty="0" err="1">
                <a:latin typeface="Aptos" panose="020B0004020202020204" pitchFamily="34" charset="0"/>
              </a:rPr>
              <a:t>valoración</a:t>
            </a:r>
            <a:r>
              <a:rPr lang="en-US" sz="2000" dirty="0">
                <a:latin typeface="Aptos" panose="020B0004020202020204" pitchFamily="34" charset="0"/>
              </a:rPr>
              <a:t> que se produce al </a:t>
            </a:r>
            <a:r>
              <a:rPr lang="en-US" sz="2000" dirty="0" err="1">
                <a:latin typeface="Aptos" panose="020B0004020202020204" pitchFamily="34" charset="0"/>
              </a:rPr>
              <a:t>compartir</a:t>
            </a:r>
            <a:r>
              <a:rPr lang="en-US" sz="2000" dirty="0">
                <a:latin typeface="Aptos" panose="020B0004020202020204" pitchFamily="34" charset="0"/>
              </a:rPr>
              <a:t> y </a:t>
            </a:r>
            <a:r>
              <a:rPr lang="en-US" sz="2000" dirty="0" err="1">
                <a:latin typeface="Aptos" panose="020B0004020202020204" pitchFamily="34" charset="0"/>
              </a:rPr>
              <a:t>desarrollar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vínculos</a:t>
            </a:r>
            <a:r>
              <a:rPr lang="en-US" sz="2000" dirty="0">
                <a:latin typeface="Aptos" panose="020B0004020202020204" pitchFamily="34" charset="0"/>
              </a:rPr>
              <a:t> de </a:t>
            </a:r>
            <a:r>
              <a:rPr lang="en-US" sz="2000" dirty="0" err="1">
                <a:latin typeface="Aptos" panose="020B0004020202020204" pitchFamily="34" charset="0"/>
              </a:rPr>
              <a:t>convivencia</a:t>
            </a:r>
            <a:r>
              <a:rPr lang="en-US" sz="2000" dirty="0">
                <a:latin typeface="Aptos" panose="020B0004020202020204" pitchFamily="34" charset="0"/>
              </a:rPr>
              <a:t> en base al </a:t>
            </a:r>
            <a:r>
              <a:rPr lang="en-US" sz="2000" dirty="0" err="1">
                <a:latin typeface="Aptos" panose="020B0004020202020204" pitchFamily="34" charset="0"/>
              </a:rPr>
              <a:t>diálogo</a:t>
            </a:r>
            <a:r>
              <a:rPr lang="en-US" sz="2000" dirty="0">
                <a:latin typeface="Aptos" panose="020B0004020202020204" pitchFamily="34" charset="0"/>
              </a:rPr>
              <a:t> y la </a:t>
            </a:r>
            <a:r>
              <a:rPr lang="en-US" sz="2000" dirty="0" err="1">
                <a:latin typeface="Aptos" panose="020B0004020202020204" pitchFamily="34" charset="0"/>
              </a:rPr>
              <a:t>complementariedad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dirty="0" err="1">
                <a:latin typeface="Aptos" panose="020B0004020202020204" pitchFamily="34" charset="0"/>
              </a:rPr>
              <a:t>Desde</a:t>
            </a:r>
            <a:r>
              <a:rPr lang="en-US" sz="2000" dirty="0">
                <a:latin typeface="Aptos" panose="020B0004020202020204" pitchFamily="34" charset="0"/>
              </a:rPr>
              <a:t> los pueblos </a:t>
            </a:r>
            <a:r>
              <a:rPr lang="en-US" sz="2000" dirty="0" err="1">
                <a:latin typeface="Aptos" panose="020B0004020202020204" pitchFamily="34" charset="0"/>
              </a:rPr>
              <a:t>originarios</a:t>
            </a:r>
            <a:r>
              <a:rPr lang="en-US" sz="2000" dirty="0">
                <a:latin typeface="Aptos" panose="020B0004020202020204" pitchFamily="34" charset="0"/>
              </a:rPr>
              <a:t> la </a:t>
            </a:r>
            <a:r>
              <a:rPr lang="en-US" sz="2000" dirty="0" err="1">
                <a:latin typeface="Aptos" panose="020B0004020202020204" pitchFamily="34" charset="0"/>
              </a:rPr>
              <a:t>riqueza</a:t>
            </a:r>
            <a:r>
              <a:rPr lang="en-US" sz="2000" dirty="0">
                <a:latin typeface="Aptos" panose="020B0004020202020204" pitchFamily="34" charset="0"/>
              </a:rPr>
              <a:t> del </a:t>
            </a:r>
            <a:r>
              <a:rPr lang="en-US" sz="2000" dirty="0" err="1">
                <a:latin typeface="Aptos" panose="020B0004020202020204" pitchFamily="34" charset="0"/>
              </a:rPr>
              <a:t>conocimiento</a:t>
            </a:r>
            <a:r>
              <a:rPr lang="en-US" sz="2000" dirty="0">
                <a:latin typeface="Aptos" panose="020B0004020202020204" pitchFamily="34" charset="0"/>
              </a:rPr>
              <a:t> de la </a:t>
            </a:r>
            <a:r>
              <a:rPr lang="en-US" sz="2000" dirty="0" err="1">
                <a:latin typeface="Aptos" panose="020B0004020202020204" pitchFamily="34" charset="0"/>
              </a:rPr>
              <a:t>relación</a:t>
            </a:r>
            <a:r>
              <a:rPr lang="en-US" sz="2000" dirty="0">
                <a:latin typeface="Aptos" panose="020B0004020202020204" pitchFamily="34" charset="0"/>
              </a:rPr>
              <a:t> que se </a:t>
            </a:r>
            <a:r>
              <a:rPr lang="en-US" sz="2000" dirty="0" err="1">
                <a:latin typeface="Aptos" panose="020B0004020202020204" pitchFamily="34" charset="0"/>
              </a:rPr>
              <a:t>establece</a:t>
            </a:r>
            <a:r>
              <a:rPr lang="en-US" sz="2000" dirty="0">
                <a:latin typeface="Aptos" panose="020B0004020202020204" pitchFamily="34" charset="0"/>
              </a:rPr>
              <a:t> con uno </a:t>
            </a:r>
            <a:r>
              <a:rPr lang="en-US" sz="2000" dirty="0" err="1">
                <a:latin typeface="Aptos" panose="020B0004020202020204" pitchFamily="34" charset="0"/>
              </a:rPr>
              <a:t>mismo</a:t>
            </a:r>
            <a:r>
              <a:rPr lang="en-US" sz="2000" dirty="0"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latin typeface="Aptos" panose="020B0004020202020204" pitchFamily="34" charset="0"/>
              </a:rPr>
              <a:t>otro</a:t>
            </a:r>
            <a:r>
              <a:rPr lang="en-US" sz="2000" dirty="0">
                <a:latin typeface="Aptos" panose="020B0004020202020204" pitchFamily="34" charset="0"/>
              </a:rPr>
              <a:t> , con el </a:t>
            </a:r>
            <a:r>
              <a:rPr lang="en-US" sz="2000" dirty="0" err="1">
                <a:latin typeface="Aptos" panose="020B0004020202020204" pitchFamily="34" charset="0"/>
              </a:rPr>
              <a:t>entorno</a:t>
            </a:r>
            <a:r>
              <a:rPr lang="en-US" sz="2000" dirty="0"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94" name="Oval 9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Marcador de contenido 9" descr="Un grupo de personas haciendo gestos con la cara de un niño&#10;&#10;Descripción generada automáticamente con confianza media">
            <a:extLst>
              <a:ext uri="{FF2B5EF4-FFF2-40B4-BE49-F238E27FC236}">
                <a16:creationId xmlns:a16="http://schemas.microsoft.com/office/drawing/2014/main" id="{89B7FE5E-B8C8-9E73-A73E-6D1DDC41B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2126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5" name="Arc 9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oogle Shape;369;p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998278-AD4A-487E-6448-83B6B487FE77}"/>
              </a:ext>
            </a:extLst>
          </p:cNvPr>
          <p:cNvPicPr preferRelativeResize="0"/>
          <p:nvPr/>
        </p:nvPicPr>
        <p:blipFill rotWithShape="1">
          <a:blip r:embed="rId3"/>
          <a:srcRect t="5560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25203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persona, niño, interior, bebé&#10;&#10;Descripción generada automáticamente">
            <a:extLst>
              <a:ext uri="{FF2B5EF4-FFF2-40B4-BE49-F238E27FC236}">
                <a16:creationId xmlns:a16="http://schemas.microsoft.com/office/drawing/2014/main" id="{B01E0D23-D5AE-973B-10B7-6272841B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3" r="-2" b="1876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Google Shape;369;p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998278-AD4A-487E-6448-83B6B487FE77}"/>
              </a:ext>
            </a:extLst>
          </p:cNvPr>
          <p:cNvPicPr preferRelativeResize="0"/>
          <p:nvPr/>
        </p:nvPicPr>
        <p:blipFill rotWithShape="1">
          <a:blip r:embed="rId3"/>
          <a:srcRect t="27345" r="-2" b="2178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7" name="Freeform: Shape 15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se vincula la 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política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reactivación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educativa con la educación intercultural?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1" name="Rectangle 16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62" y="2465494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 En </a:t>
            </a:r>
            <a:r>
              <a:rPr lang="en-US" sz="2000" b="1" dirty="0" err="1"/>
              <a:t>fortalecimiento</a:t>
            </a:r>
            <a:r>
              <a:rPr lang="en-US" sz="2000" b="1" dirty="0"/>
              <a:t> de </a:t>
            </a:r>
            <a:r>
              <a:rPr lang="en-US" sz="2000" b="1" dirty="0" err="1"/>
              <a:t>aprendizajes</a:t>
            </a:r>
            <a:r>
              <a:rPr lang="en-US" sz="2000" dirty="0"/>
              <a:t>: </a:t>
            </a:r>
            <a:r>
              <a:rPr lang="en-US" sz="2000" dirty="0" err="1"/>
              <a:t>desarrolla</a:t>
            </a:r>
            <a:r>
              <a:rPr lang="en-US" sz="2000" dirty="0"/>
              <a:t> </a:t>
            </a:r>
            <a:r>
              <a:rPr lang="en-US" sz="2000" dirty="0" err="1"/>
              <a:t>competencias</a:t>
            </a:r>
            <a:r>
              <a:rPr lang="en-US" sz="2000" dirty="0"/>
              <a:t> </a:t>
            </a:r>
            <a:r>
              <a:rPr lang="en-US" sz="2000" dirty="0" err="1"/>
              <a:t>transversales</a:t>
            </a:r>
            <a:r>
              <a:rPr lang="en-US" sz="2000" dirty="0"/>
              <a:t> que permiten que los </a:t>
            </a:r>
            <a:r>
              <a:rPr lang="en-US" sz="2000" dirty="0" err="1"/>
              <a:t>estudiantes</a:t>
            </a:r>
            <a:r>
              <a:rPr lang="en-US" sz="2000" dirty="0"/>
              <a:t> </a:t>
            </a:r>
            <a:r>
              <a:rPr lang="en-US" sz="2000" dirty="0" err="1"/>
              <a:t>interactúe</a:t>
            </a:r>
            <a:r>
              <a:rPr lang="en-US" sz="2000" dirty="0"/>
              <a:t> </a:t>
            </a:r>
            <a:r>
              <a:rPr lang="en-US" sz="2000" dirty="0" err="1"/>
              <a:t>eficazmente</a:t>
            </a:r>
            <a:r>
              <a:rPr lang="en-US" sz="2000" dirty="0"/>
              <a:t> con los </a:t>
            </a:r>
            <a:r>
              <a:rPr lang="en-US" sz="2000" dirty="0" err="1"/>
              <a:t>demás</a:t>
            </a:r>
            <a:r>
              <a:rPr lang="en-US" sz="2000" dirty="0"/>
              <a:t>, </a:t>
            </a:r>
            <a:r>
              <a:rPr lang="en-US" sz="2000" dirty="0" err="1"/>
              <a:t>trabajen</a:t>
            </a:r>
            <a:r>
              <a:rPr lang="en-US" sz="2000" dirty="0"/>
              <a:t> </a:t>
            </a:r>
            <a:r>
              <a:rPr lang="en-US" sz="2000" dirty="0" err="1"/>
              <a:t>colaborativamente</a:t>
            </a:r>
            <a:r>
              <a:rPr lang="en-US" sz="2000" dirty="0"/>
              <a:t> en </a:t>
            </a:r>
            <a:r>
              <a:rPr lang="en-US" sz="2000" dirty="0" err="1"/>
              <a:t>equipos</a:t>
            </a:r>
            <a:r>
              <a:rPr lang="en-US" sz="2000" dirty="0"/>
              <a:t> </a:t>
            </a:r>
            <a:r>
              <a:rPr lang="en-US" sz="2000" dirty="0" err="1"/>
              <a:t>diversos</a:t>
            </a:r>
            <a:r>
              <a:rPr lang="en-US" sz="2000" dirty="0"/>
              <a:t>  y </a:t>
            </a:r>
            <a:r>
              <a:rPr lang="en-US" sz="2000" dirty="0" err="1"/>
              <a:t>desarrollen</a:t>
            </a:r>
            <a:r>
              <a:rPr lang="en-US" sz="2000" dirty="0"/>
              <a:t> un </a:t>
            </a:r>
            <a:r>
              <a:rPr lang="en-US" sz="2000" dirty="0" err="1"/>
              <a:t>pensamiento</a:t>
            </a:r>
            <a:r>
              <a:rPr lang="en-US" sz="2000" dirty="0"/>
              <a:t> </a:t>
            </a:r>
            <a:r>
              <a:rPr lang="en-US" sz="2000" dirty="0" err="1"/>
              <a:t>crítico</a:t>
            </a:r>
            <a:r>
              <a:rPr lang="en-US" sz="2000" dirty="0"/>
              <a:t> y </a:t>
            </a:r>
            <a:r>
              <a:rPr lang="en-US" sz="2000" dirty="0" err="1"/>
              <a:t>propositivo</a:t>
            </a:r>
            <a:r>
              <a:rPr lang="en-US" sz="2000" dirty="0"/>
              <a:t> </a:t>
            </a:r>
            <a:r>
              <a:rPr lang="en-US" sz="2000" dirty="0" err="1"/>
              <a:t>frente</a:t>
            </a:r>
            <a:r>
              <a:rPr lang="en-US" sz="2000" dirty="0"/>
              <a:t> a los </a:t>
            </a:r>
            <a:r>
              <a:rPr lang="en-US" sz="2000" dirty="0" err="1"/>
              <a:t>conicimientos</a:t>
            </a:r>
            <a:r>
              <a:rPr lang="en-US" sz="2000" dirty="0"/>
              <a:t> y saberes. </a:t>
            </a:r>
          </a:p>
          <a:p>
            <a:pPr marL="0" indent="0">
              <a:buNone/>
            </a:pPr>
            <a:r>
              <a:rPr lang="en-US" sz="2000" dirty="0" err="1"/>
              <a:t>Invita</a:t>
            </a:r>
            <a:r>
              <a:rPr lang="en-US" sz="2000" dirty="0"/>
              <a:t> a los </a:t>
            </a:r>
            <a:r>
              <a:rPr lang="en-US" sz="2000" dirty="0" err="1"/>
              <a:t>docentes</a:t>
            </a:r>
            <a:r>
              <a:rPr lang="en-US" sz="2000" dirty="0"/>
              <a:t> </a:t>
            </a:r>
            <a:r>
              <a:rPr lang="en-US" sz="2000" dirty="0" err="1"/>
              <a:t>reflexionar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propia</a:t>
            </a:r>
            <a:r>
              <a:rPr lang="en-US" sz="2000" dirty="0"/>
              <a:t> </a:t>
            </a:r>
            <a:r>
              <a:rPr lang="en-US" sz="2000" dirty="0" err="1"/>
              <a:t>práctica</a:t>
            </a:r>
            <a:r>
              <a:rPr lang="en-US" sz="2000" dirty="0"/>
              <a:t> a la hora de </a:t>
            </a:r>
            <a:r>
              <a:rPr lang="en-US" sz="2000" dirty="0" err="1"/>
              <a:t>preparar</a:t>
            </a:r>
            <a:r>
              <a:rPr lang="en-US" sz="2000" dirty="0"/>
              <a:t> y </a:t>
            </a:r>
            <a:r>
              <a:rPr lang="en-US" sz="2000" dirty="0" err="1"/>
              <a:t>seleccionar</a:t>
            </a:r>
            <a:r>
              <a:rPr lang="en-US" sz="2000" dirty="0"/>
              <a:t> los </a:t>
            </a:r>
            <a:r>
              <a:rPr lang="en-US" sz="2000" dirty="0" err="1"/>
              <a:t>contenidos</a:t>
            </a:r>
            <a:r>
              <a:rPr lang="en-US" sz="2000" dirty="0"/>
              <a:t> y </a:t>
            </a:r>
            <a:r>
              <a:rPr lang="en-US" sz="2000" dirty="0" err="1"/>
              <a:t>presentar</a:t>
            </a:r>
            <a:r>
              <a:rPr lang="en-US" sz="2000" dirty="0"/>
              <a:t> y </a:t>
            </a:r>
            <a:r>
              <a:rPr lang="en-US" sz="2000" dirty="0" err="1"/>
              <a:t>proponer</a:t>
            </a:r>
            <a:r>
              <a:rPr lang="en-US" sz="2000" dirty="0"/>
              <a:t> experiencias de </a:t>
            </a:r>
            <a:r>
              <a:rPr lang="en-US" sz="2000" dirty="0" err="1"/>
              <a:t>aprendizaje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99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8146E8-1AC0-9532-E611-63DF8CB4DBD0}"/>
              </a:ext>
            </a:extLst>
          </p:cNvPr>
          <p:cNvSpPr/>
          <p:nvPr/>
        </p:nvSpPr>
        <p:spPr>
          <a:xfrm>
            <a:off x="838201" y="345810"/>
            <a:ext cx="5120561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¿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Cómo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se vincula la 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política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de </a:t>
            </a:r>
            <a:r>
              <a:rPr lang="en-US" sz="2000" b="1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reactivación</a:t>
            </a:r>
            <a:r>
              <a:rPr lang="en-US" sz="2000" b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educativa con la educación intercultural?</a:t>
            </a:r>
          </a:p>
        </p:txBody>
      </p:sp>
      <p:sp>
        <p:nvSpPr>
          <p:cNvPr id="82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ptos" panose="020B0004020202020204" pitchFamily="34" charset="0"/>
              </a:rPr>
              <a:t>En </a:t>
            </a:r>
            <a:r>
              <a:rPr lang="en-US" sz="2000" b="1" dirty="0" err="1">
                <a:latin typeface="Aptos" panose="020B0004020202020204" pitchFamily="34" charset="0"/>
              </a:rPr>
              <a:t>trayectoria</a:t>
            </a:r>
            <a:r>
              <a:rPr lang="en-US" sz="2000" b="1" dirty="0">
                <a:latin typeface="Aptos" panose="020B0004020202020204" pitchFamily="34" charset="0"/>
              </a:rPr>
              <a:t> y </a:t>
            </a:r>
            <a:r>
              <a:rPr lang="en-US" sz="2000" b="1" dirty="0" err="1">
                <a:latin typeface="Aptos" panose="020B0004020202020204" pitchFamily="34" charset="0"/>
              </a:rPr>
              <a:t>permanencia</a:t>
            </a:r>
            <a:r>
              <a:rPr lang="en-US" sz="2000" b="1" dirty="0">
                <a:latin typeface="Aptos" panose="020B0004020202020204" pitchFamily="34" charset="0"/>
              </a:rPr>
              <a:t> educativa </a:t>
            </a:r>
            <a:r>
              <a:rPr lang="en-US" sz="2000" dirty="0" err="1">
                <a:latin typeface="Aptos" panose="020B0004020202020204" pitchFamily="34" charset="0"/>
              </a:rPr>
              <a:t>fortalece</a:t>
            </a:r>
            <a:r>
              <a:rPr lang="en-US" sz="2000" dirty="0">
                <a:latin typeface="Aptos" panose="020B0004020202020204" pitchFamily="34" charset="0"/>
              </a:rPr>
              <a:t> el </a:t>
            </a:r>
            <a:r>
              <a:rPr lang="en-US" sz="2000" dirty="0" err="1">
                <a:latin typeface="Aptos" panose="020B0004020202020204" pitchFamily="34" charset="0"/>
              </a:rPr>
              <a:t>vínculo</a:t>
            </a:r>
            <a:r>
              <a:rPr lang="en-US" sz="2000" dirty="0">
                <a:latin typeface="Aptos" panose="020B0004020202020204" pitchFamily="34" charset="0"/>
              </a:rPr>
              <a:t> con los </a:t>
            </a:r>
            <a:r>
              <a:rPr lang="en-US" sz="2000" dirty="0" err="1">
                <a:latin typeface="Aptos" panose="020B0004020202020204" pitchFamily="34" charset="0"/>
              </a:rPr>
              <a:t>estudiantes</a:t>
            </a:r>
            <a:r>
              <a:rPr lang="en-US" sz="2000" dirty="0">
                <a:latin typeface="Aptos" panose="020B0004020202020204" pitchFamily="34" charset="0"/>
              </a:rPr>
              <a:t> y sus </a:t>
            </a:r>
            <a:r>
              <a:rPr lang="en-US" sz="2000" dirty="0" err="1">
                <a:latin typeface="Aptos" panose="020B0004020202020204" pitchFamily="34" charset="0"/>
              </a:rPr>
              <a:t>familias</a:t>
            </a:r>
            <a:r>
              <a:rPr lang="en-US" sz="2000" dirty="0">
                <a:latin typeface="Aptos" panose="020B0004020202020204" pitchFamily="34" charset="0"/>
              </a:rPr>
              <a:t>  al </a:t>
            </a:r>
            <a:r>
              <a:rPr lang="en-US" sz="2000" dirty="0" err="1">
                <a:latin typeface="Aptos" panose="020B0004020202020204" pitchFamily="34" charset="0"/>
              </a:rPr>
              <a:t>propiciar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procesos</a:t>
            </a:r>
            <a:r>
              <a:rPr lang="en-US" sz="2000" dirty="0">
                <a:latin typeface="Aptos" panose="020B0004020202020204" pitchFamily="34" charset="0"/>
              </a:rPr>
              <a:t> y </a:t>
            </a:r>
            <a:r>
              <a:rPr lang="en-US" sz="2000" dirty="0" err="1">
                <a:latin typeface="Aptos" panose="020B0004020202020204" pitchFamily="34" charset="0"/>
              </a:rPr>
              <a:t>prácticas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pertinentes</a:t>
            </a:r>
            <a:r>
              <a:rPr lang="en-US" sz="2000" dirty="0">
                <a:latin typeface="Aptos" panose="020B0004020202020204" pitchFamily="34" charset="0"/>
              </a:rPr>
              <a:t> a </a:t>
            </a:r>
            <a:r>
              <a:rPr lang="en-US" sz="2000" dirty="0" err="1">
                <a:latin typeface="Aptos" panose="020B0004020202020204" pitchFamily="34" charset="0"/>
              </a:rPr>
              <a:t>diferentes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entornos</a:t>
            </a:r>
            <a:r>
              <a:rPr lang="en-US" sz="2000" dirty="0">
                <a:latin typeface="Aptos" panose="020B0004020202020204" pitchFamily="34" charset="0"/>
              </a:rPr>
              <a:t> y </a:t>
            </a:r>
            <a:r>
              <a:rPr lang="en-US" sz="2000" dirty="0" err="1">
                <a:latin typeface="Aptos" panose="020B0004020202020204" pitchFamily="34" charset="0"/>
              </a:rPr>
              <a:t>características</a:t>
            </a:r>
            <a:r>
              <a:rPr lang="en-US" sz="2000" dirty="0">
                <a:latin typeface="Aptos" panose="020B0004020202020204" pitchFamily="34" charset="0"/>
              </a:rPr>
              <a:t> de </a:t>
            </a:r>
            <a:r>
              <a:rPr lang="en-US" sz="2000" dirty="0" err="1">
                <a:latin typeface="Aptos" panose="020B0004020202020204" pitchFamily="34" charset="0"/>
              </a:rPr>
              <a:t>cada</a:t>
            </a:r>
            <a:r>
              <a:rPr lang="en-US" sz="2000" dirty="0">
                <a:latin typeface="Aptos" panose="020B0004020202020204" pitchFamily="34" charset="0"/>
              </a:rPr>
              <a:t> persona de </a:t>
            </a:r>
            <a:r>
              <a:rPr lang="en-US" sz="2000" dirty="0" err="1">
                <a:latin typeface="Aptos" panose="020B0004020202020204" pitchFamily="34" charset="0"/>
              </a:rPr>
              <a:t>acuerdo</a:t>
            </a:r>
            <a:r>
              <a:rPr lang="en-US" sz="2000" dirty="0">
                <a:latin typeface="Aptos" panose="020B0004020202020204" pitchFamily="34" charset="0"/>
              </a:rPr>
              <a:t> con sus </a:t>
            </a:r>
            <a:r>
              <a:rPr lang="en-US" sz="2000" dirty="0" err="1">
                <a:latin typeface="Aptos" panose="020B0004020202020204" pitchFamily="34" charset="0"/>
              </a:rPr>
              <a:t>condiciones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culturales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lingüísticas</a:t>
            </a:r>
            <a:r>
              <a:rPr lang="en-US" sz="2000" dirty="0">
                <a:latin typeface="Aptos" panose="020B0004020202020204" pitchFamily="34" charset="0"/>
              </a:rPr>
              <a:t> y territoriales</a:t>
            </a:r>
          </a:p>
          <a:p>
            <a:pPr marL="0" indent="0">
              <a:buNone/>
            </a:pPr>
            <a:r>
              <a:rPr lang="en-US" sz="2000" dirty="0" err="1">
                <a:latin typeface="Aptos" panose="020B0004020202020204" pitchFamily="34" charset="0"/>
              </a:rPr>
              <a:t>Aprendizajes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significativos</a:t>
            </a:r>
            <a:r>
              <a:rPr lang="en-US" sz="2000" dirty="0">
                <a:latin typeface="Aptos" panose="020B0004020202020204" pitchFamily="34" charset="0"/>
              </a:rPr>
              <a:t>, con  sentido y </a:t>
            </a:r>
            <a:r>
              <a:rPr lang="en-US" sz="2000" dirty="0" err="1">
                <a:latin typeface="Aptos" panose="020B0004020202020204" pitchFamily="34" charset="0"/>
              </a:rPr>
              <a:t>cercano</a:t>
            </a:r>
            <a:r>
              <a:rPr lang="en-US" sz="2000" dirty="0">
                <a:latin typeface="Aptos" panose="020B0004020202020204" pitchFamily="34" charset="0"/>
              </a:rPr>
              <a:t> a </a:t>
            </a:r>
            <a:r>
              <a:rPr lang="en-US" sz="2000" dirty="0" err="1">
                <a:latin typeface="Aptos" panose="020B0004020202020204" pitchFamily="34" charset="0"/>
              </a:rPr>
              <a:t>su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experiencia</a:t>
            </a:r>
            <a:r>
              <a:rPr lang="en-US" sz="2000" dirty="0">
                <a:latin typeface="Aptos" panose="020B0004020202020204" pitchFamily="34" charset="0"/>
              </a:rPr>
              <a:t> de </a:t>
            </a:r>
            <a:r>
              <a:rPr lang="en-US" sz="2000" dirty="0" err="1">
                <a:latin typeface="Aptos" panose="020B0004020202020204" pitchFamily="34" charset="0"/>
              </a:rPr>
              <a:t>vida</a:t>
            </a:r>
            <a:r>
              <a:rPr lang="en-US" sz="2000" dirty="0">
                <a:latin typeface="Aptos" panose="020B0004020202020204" pitchFamily="34" charset="0"/>
              </a:rPr>
              <a:t>. Mayor </a:t>
            </a:r>
            <a:r>
              <a:rPr lang="en-US" sz="2000" dirty="0" err="1">
                <a:latin typeface="Aptos" panose="020B0004020202020204" pitchFamily="34" charset="0"/>
              </a:rPr>
              <a:t>involucramiento</a:t>
            </a:r>
            <a:r>
              <a:rPr lang="en-US" sz="2000" dirty="0">
                <a:latin typeface="Aptos" panose="020B0004020202020204" pitchFamily="34" charset="0"/>
              </a:rPr>
              <a:t> y </a:t>
            </a:r>
            <a:r>
              <a:rPr lang="en-US" sz="2000" dirty="0" err="1">
                <a:latin typeface="Aptos" panose="020B0004020202020204" pitchFamily="34" charset="0"/>
              </a:rPr>
              <a:t>motivación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Aptos" panose="020B0004020202020204" pitchFamily="34" charset="0"/>
              </a:rPr>
              <a:t>Propicia</a:t>
            </a:r>
            <a:r>
              <a:rPr lang="en-US" sz="2000" dirty="0">
                <a:latin typeface="Aptos" panose="020B0004020202020204" pitchFamily="34" charset="0"/>
              </a:rPr>
              <a:t> la </a:t>
            </a:r>
            <a:r>
              <a:rPr lang="en-US" sz="2000" dirty="0" err="1">
                <a:latin typeface="Aptos" panose="020B0004020202020204" pitchFamily="34" charset="0"/>
              </a:rPr>
              <a:t>participación</a:t>
            </a:r>
            <a:r>
              <a:rPr lang="en-US" sz="2000" dirty="0">
                <a:latin typeface="Aptos" panose="020B0004020202020204" pitchFamily="34" charset="0"/>
              </a:rPr>
              <a:t>  y sentido de </a:t>
            </a:r>
            <a:r>
              <a:rPr lang="en-US" sz="2000" dirty="0" err="1">
                <a:latin typeface="Aptos" panose="020B0004020202020204" pitchFamily="34" charset="0"/>
              </a:rPr>
              <a:t>pertenecia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dirty="0" err="1">
                <a:latin typeface="Aptos" panose="020B0004020202020204" pitchFamily="34" charset="0"/>
              </a:rPr>
              <a:t>hacia</a:t>
            </a:r>
            <a:r>
              <a:rPr lang="en-US" sz="2000" dirty="0">
                <a:latin typeface="Aptos" panose="020B0004020202020204" pitchFamily="34" charset="0"/>
              </a:rPr>
              <a:t> un </a:t>
            </a:r>
            <a:r>
              <a:rPr lang="en-US" sz="2000" dirty="0" err="1">
                <a:latin typeface="Aptos" panose="020B0004020202020204" pitchFamily="34" charset="0"/>
              </a:rPr>
              <a:t>proyecto</a:t>
            </a:r>
            <a:r>
              <a:rPr lang="en-US" sz="2000" dirty="0">
                <a:latin typeface="Aptos" panose="020B0004020202020204" pitchFamily="34" charset="0"/>
              </a:rPr>
              <a:t> educativo que es de </a:t>
            </a:r>
            <a:r>
              <a:rPr lang="en-US" sz="2000" dirty="0" err="1">
                <a:latin typeface="Aptos" panose="020B0004020202020204" pitchFamily="34" charset="0"/>
              </a:rPr>
              <a:t>todos</a:t>
            </a:r>
            <a:r>
              <a:rPr lang="en-US" sz="2000" dirty="0">
                <a:latin typeface="Aptos" panose="020B0004020202020204" pitchFamily="34" charset="0"/>
              </a:rPr>
              <a:t> /as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Un grupo de personas posando delante de una multitud&#10;&#10;Descripción generada automáticamente con confianza media">
            <a:extLst>
              <a:ext uri="{FF2B5EF4-FFF2-40B4-BE49-F238E27FC236}">
                <a16:creationId xmlns:a16="http://schemas.microsoft.com/office/drawing/2014/main" id="{3604C872-71DF-C6B4-47EA-2383B233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r="773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91" name="Arc 9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oogle Shape;369;p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998278-AD4A-487E-6448-83B6B487FE77}"/>
              </a:ext>
            </a:extLst>
          </p:cNvPr>
          <p:cNvPicPr preferRelativeResize="0"/>
          <p:nvPr/>
        </p:nvPicPr>
        <p:blipFill rotWithShape="1">
          <a:blip r:embed="rId3"/>
          <a:srcRect t="5560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2699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5EEA38-BEC2-B5BC-EE2C-185487DE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r="-4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39" name="Marcador de contenido 2">
            <a:extLst>
              <a:ext uri="{FF2B5EF4-FFF2-40B4-BE49-F238E27FC236}">
                <a16:creationId xmlns:a16="http://schemas.microsoft.com/office/drawing/2014/main" id="{0D22503E-9E2B-6658-395E-0DAEA4032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84397"/>
              </p:ext>
            </p:extLst>
          </p:nvPr>
        </p:nvGraphicFramePr>
        <p:xfrm>
          <a:off x="572493" y="2071316"/>
          <a:ext cx="6799268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CFD7302C-A226-5DBC-FFAA-C7940F54B925}"/>
              </a:ext>
            </a:extLst>
          </p:cNvPr>
          <p:cNvSpPr/>
          <p:nvPr/>
        </p:nvSpPr>
        <p:spPr>
          <a:xfrm>
            <a:off x="1189348" y="419248"/>
            <a:ext cx="9813303" cy="1189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Aptos" panose="020B0004020202020204" pitchFamily="34" charset="0"/>
              </a:rPr>
              <a:t>Modelo de acompañamiento </a:t>
            </a:r>
          </a:p>
        </p:txBody>
      </p:sp>
    </p:spTree>
    <p:extLst>
      <p:ext uri="{BB962C8B-B14F-4D97-AF65-F5344CB8AC3E}">
        <p14:creationId xmlns:p14="http://schemas.microsoft.com/office/powerpoint/2010/main" val="298828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98D23-A475-7F4B-9D77-5BA1440A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43C39354-3C62-4380-582D-4316A0DD7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44900"/>
              </p:ext>
            </p:extLst>
          </p:nvPr>
        </p:nvGraphicFramePr>
        <p:xfrm>
          <a:off x="947057" y="849085"/>
          <a:ext cx="10406743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043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Análisis y uso de datos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Transformar datos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en información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práctica y útil que permita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identificar,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de manera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sistemática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problemas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profundos de la gestión educativa, con el propósito de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reflexionar e indagar sobre sus causas, proyectar tendencias y resultados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para así conocer el contexto y escenario que enfrentamos. En consecuencia,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tomar decisiones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informadas que orienten los procesos de gestión de la mejora educativa, en sus distintos niveles. 	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4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01FC2-1EF0-EFEA-4247-1DD73BC0F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C9A58-C905-B780-3478-C5F8CFC0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96B72721-BDA2-F100-4FE3-41C5540AB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3850"/>
              </p:ext>
            </p:extLst>
          </p:nvPr>
        </p:nvGraphicFramePr>
        <p:xfrm>
          <a:off x="729343" y="696685"/>
          <a:ext cx="10406743" cy="515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043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Planificación y organización de la gestión educativa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Colaborar en el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diseño, organización y monitoreo sistemático de roles y funciones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de los y las integrantes de su equipo, junto con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definir las metas, objetivos, estrategias, prácticas y acciones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que se implementarán para atender y mejorar los problemas y causas identificadas.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Planificar, en conjunto con los equipos respectivos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, e implementar acciones distribuyendo roles y responsabilidades.</a:t>
                      </a:r>
                      <a:endParaRPr lang="es-CL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8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77FF5-E116-023C-8BA3-532A2381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80CD0-979B-91B0-5AE6-6297E71D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-213953"/>
            <a:ext cx="10515600" cy="1290055"/>
          </a:xfrm>
        </p:spPr>
        <p:txBody>
          <a:bodyPr>
            <a:normAutofit fontScale="90000"/>
          </a:bodyPr>
          <a:lstStyle/>
          <a:p>
            <a:br>
              <a:rPr lang="es-CL" sz="2400" b="0" i="0" u="none" strike="noStrike" baseline="0" dirty="0">
                <a:solidFill>
                  <a:srgbClr val="001F5F"/>
                </a:solidFill>
                <a:latin typeface="Aptos" panose="020B0004020202020204" pitchFamily="34" charset="0"/>
              </a:rPr>
            </a:b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5</a:t>
            </a:r>
            <a:r>
              <a:rPr lang="es-CL" sz="2400" b="0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es-CL" sz="2400" b="1" i="0" u="none" strike="noStrike" baseline="0" dirty="0">
                <a:solidFill>
                  <a:schemeClr val="accent2"/>
                </a:solidFill>
                <a:latin typeface="Aptos" panose="020B0004020202020204" pitchFamily="34" charset="0"/>
              </a:rPr>
              <a:t>Capacidades transversales</a:t>
            </a:r>
            <a:br>
              <a:rPr lang="es-CL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s-CL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CD6A6F5B-8923-E458-3A4A-3A338866E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301338"/>
              </p:ext>
            </p:extLst>
          </p:nvPr>
        </p:nvGraphicFramePr>
        <p:xfrm>
          <a:off x="740229" y="696685"/>
          <a:ext cx="1039585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157">
                  <a:extLst>
                    <a:ext uri="{9D8B030D-6E8A-4147-A177-3AD203B41FA5}">
                      <a16:colId xmlns:a16="http://schemas.microsoft.com/office/drawing/2014/main" val="1781116663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912279377"/>
                    </a:ext>
                  </a:extLst>
                </a:gridCol>
              </a:tblGrid>
              <a:tr h="413799"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>
                          <a:latin typeface="Aptos" panose="020B0004020202020204" pitchFamily="34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157522"/>
                  </a:ext>
                </a:extLst>
              </a:tr>
              <a:tr h="469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Seguimiento y evaluación de los procesos de gestión educativa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Analizar de manera participativa, planificada y basada en datos el avance y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progreso de metas y objetivos institucionales, y cómo inciden distintas variables en su logro y funcionamiento de los procesos, estrategias, prácticas y acciones desarrolladas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. Aquello para tomar </a:t>
                      </a:r>
                      <a:r>
                        <a:rPr lang="es-CL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decisiones oportunas que permitan ajustar, mejorar o mantener </a:t>
                      </a:r>
                      <a:r>
                        <a:rPr lang="es-CL" sz="2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y/o proponer iniciativas para fortalecer los procesos de gestión educativa.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4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38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1936</Words>
  <Application>Microsoft Office PowerPoint</Application>
  <PresentationFormat>Panorámica</PresentationFormat>
  <Paragraphs>130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Century Gothic</vt:lpstr>
      <vt:lpstr>Tema de Office</vt:lpstr>
      <vt:lpstr>Construyendo comunidad educativa intercultural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5 Capacidades transversales </vt:lpstr>
      <vt:lpstr> 5 Capacidades transversales </vt:lpstr>
      <vt:lpstr> 5 Capacidades transversales </vt:lpstr>
      <vt:lpstr> 5 Capacidades transversales </vt:lpstr>
      <vt:lpstr> 5 Capacidades transversales </vt:lpstr>
      <vt:lpstr> 5 Capacidades transversales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1. Conocimientos previos. Grupos de 4 personas  Tiempo 15 minutos   Para comenzar, en esta sección los invitamos a conectar con sus aprendizajes previos y reflexionar respecto de los conceptos de multiculturalidad e interculturalidad. El objetivo de esta instancia es que, se aproximen a ambas nociones, para comprender posteriormente su vinculación con el contexto y la transformación escolar. Para desarrollar esta primera reflexión, el grupo deberá explorar en conjunto las ideas que asocian con los conceptos multiculturalidad e interculturalidad. Para ello, sigan las siguientes instrucciones:  1. Escriban las ideas que asocien a interculturalidad.  2. Escriban las ideas que asocien a multiculturalidad.  3. Identifiquen, intuitivamente, las relaciones o diferencias posibles entre ambos conceptos.</dc:title>
  <dc:creator>Ericka Castro Quesada</dc:creator>
  <cp:lastModifiedBy>Ericka Castro Quesada</cp:lastModifiedBy>
  <cp:revision>43</cp:revision>
  <dcterms:created xsi:type="dcterms:W3CDTF">2024-01-29T19:52:12Z</dcterms:created>
  <dcterms:modified xsi:type="dcterms:W3CDTF">2025-03-24T15:17:33Z</dcterms:modified>
</cp:coreProperties>
</file>